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4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8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8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2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5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3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9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6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1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53CC-2A2D-4D40-9D62-9AC962B6472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9DDE-ED7F-4E8E-8B52-C86A207DB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8C153-2873-449A-8814-2D60AF305C17}"/>
              </a:ext>
            </a:extLst>
          </p:cNvPr>
          <p:cNvSpPr/>
          <p:nvPr/>
        </p:nvSpPr>
        <p:spPr>
          <a:xfrm>
            <a:off x="365077" y="221775"/>
            <a:ext cx="6127845" cy="9541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/>
              <a:t>					Equipment</a:t>
            </a:r>
          </a:p>
        </p:txBody>
      </p:sp>
      <p:pic>
        <p:nvPicPr>
          <p:cNvPr id="5" name="Picture 2" descr="Swavesey VC PE &amp; Sport (@PeSwavesey) | Twitter">
            <a:extLst>
              <a:ext uri="{FF2B5EF4-FFF2-40B4-BE49-F238E27FC236}">
                <a16:creationId xmlns:a16="http://schemas.microsoft.com/office/drawing/2014/main" id="{5FDE4571-D471-4D8B-B3E8-2058BA1A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381" y1="67460" x2="44762" y2="68254"/>
                        <a14:foregroundMark x1="54762" y1="63492" x2="53651" y2="66825"/>
                        <a14:foregroundMark x1="64921" y1="63016" x2="64921" y2="6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-181781"/>
            <a:ext cx="1785611" cy="17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EB1D8-429A-4294-8D99-D6F4F0A42676}"/>
              </a:ext>
            </a:extLst>
          </p:cNvPr>
          <p:cNvGrpSpPr/>
          <p:nvPr/>
        </p:nvGrpSpPr>
        <p:grpSpPr>
          <a:xfrm>
            <a:off x="218364" y="1497228"/>
            <a:ext cx="4677410" cy="1817370"/>
            <a:chOff x="218364" y="1565468"/>
            <a:chExt cx="4677410" cy="18173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822105-A6AB-4739-8957-00C53224496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4" y="1579438"/>
              <a:ext cx="4677410" cy="1803400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1CAE6B6B-855A-4E88-97F2-07EF63E64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42" y="1565468"/>
              <a:ext cx="302260" cy="259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0D08B8-FBF8-49E6-8ACE-BA50E43A896C}"/>
              </a:ext>
            </a:extLst>
          </p:cNvPr>
          <p:cNvGrpSpPr/>
          <p:nvPr/>
        </p:nvGrpSpPr>
        <p:grpSpPr>
          <a:xfrm>
            <a:off x="218364" y="3328568"/>
            <a:ext cx="4507865" cy="554355"/>
            <a:chOff x="218364" y="3396808"/>
            <a:chExt cx="4507865" cy="5543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A3D82A-C176-4571-BDE4-4FE001539035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74" y="3396808"/>
              <a:ext cx="4135755" cy="554355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FFBCE11-7969-4DB8-B776-358FB2D7D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64" y="3572703"/>
              <a:ext cx="316230" cy="245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DB8B88-6F11-4C32-A556-C6F8875D6F6C}"/>
              </a:ext>
            </a:extLst>
          </p:cNvPr>
          <p:cNvGrpSpPr/>
          <p:nvPr/>
        </p:nvGrpSpPr>
        <p:grpSpPr>
          <a:xfrm>
            <a:off x="291834" y="4072788"/>
            <a:ext cx="1457325" cy="3441700"/>
            <a:chOff x="5005147" y="1511299"/>
            <a:chExt cx="1457325" cy="34417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EA0CA1-04F3-48DB-8A0A-2AE4ADC5091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93249" y="3040062"/>
              <a:ext cx="3434715" cy="3898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0AEDB0-2615-42CB-A44C-55EB0A9ED2AB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63454" y="3033712"/>
              <a:ext cx="3434715" cy="3898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A25708-2FFD-48D5-8F45-475CB33EBA60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50169" y="3040697"/>
              <a:ext cx="3434715" cy="389890"/>
            </a:xfrm>
            <a:prstGeom prst="rect">
              <a:avLst/>
            </a:prstGeom>
          </p:spPr>
        </p:pic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45825ECB-B9B9-449C-A0A7-F626A099D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147" y="1613534"/>
              <a:ext cx="316230" cy="2457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93A38B-150A-46FC-ADBA-4608460840FE}"/>
              </a:ext>
            </a:extLst>
          </p:cNvPr>
          <p:cNvGrpSpPr/>
          <p:nvPr/>
        </p:nvGrpSpPr>
        <p:grpSpPr>
          <a:xfrm>
            <a:off x="1982304" y="4079138"/>
            <a:ext cx="700405" cy="3422015"/>
            <a:chOff x="3388948" y="4409121"/>
            <a:chExt cx="700405" cy="34220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2F9218-0053-4241-94CA-34827C9AFCFF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68795" y="5910579"/>
              <a:ext cx="3422015" cy="419100"/>
            </a:xfrm>
            <a:prstGeom prst="rect">
              <a:avLst/>
            </a:prstGeom>
          </p:spPr>
        </p:pic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DF14D170-125A-4F8D-A04A-749B5AB63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948" y="4504371"/>
              <a:ext cx="306705" cy="283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61918F-90F0-46C2-ABA7-417882011775}"/>
              </a:ext>
            </a:extLst>
          </p:cNvPr>
          <p:cNvGrpSpPr/>
          <p:nvPr/>
        </p:nvGrpSpPr>
        <p:grpSpPr>
          <a:xfrm>
            <a:off x="2924516" y="4072788"/>
            <a:ext cx="1407124" cy="3419158"/>
            <a:chOff x="2676603" y="4147378"/>
            <a:chExt cx="1407124" cy="34191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00E9FB-365D-4264-BAC7-E6BE2843C065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72" b="89474" l="5654" r="92580">
                          <a14:foregroundMark x1="89046" y1="56140" x2="89046" y2="56140"/>
                          <a14:foregroundMark x1="92580" y1="49123" x2="92580" y2="49123"/>
                          <a14:foregroundMark x1="81979" y1="45614" x2="81979" y2="45614"/>
                          <a14:foregroundMark x1="8834" y1="52632" x2="8834" y2="52632"/>
                          <a14:foregroundMark x1="5654" y1="54386" x2="5654" y2="54386"/>
                          <a14:foregroundMark x1="81625" y1="43860" x2="81625" y2="43860"/>
                          <a14:foregroundMark x1="87279" y1="45614" x2="87279" y2="45614"/>
                          <a14:foregroundMark x1="89399" y1="43860" x2="89399" y2="43860"/>
                          <a14:foregroundMark x1="91519" y1="43860" x2="91519" y2="438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039345" y="5506595"/>
              <a:ext cx="3403600" cy="685165"/>
            </a:xfrm>
            <a:prstGeom prst="rect">
              <a:avLst/>
            </a:prstGeom>
          </p:spPr>
        </p:pic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AA54FCC4-70F6-44C3-B290-8A33E98DF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603" y="4242628"/>
              <a:ext cx="306705" cy="283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6002A0-11DE-4A46-9758-9F4332E4F05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72" b="89474" l="5654" r="92580">
                          <a14:foregroundMark x1="89046" y1="56140" x2="89046" y2="56140"/>
                          <a14:foregroundMark x1="92580" y1="49123" x2="92580" y2="49123"/>
                          <a14:foregroundMark x1="81979" y1="45614" x2="81979" y2="45614"/>
                          <a14:foregroundMark x1="8834" y1="52632" x2="8834" y2="52632"/>
                          <a14:foregroundMark x1="5654" y1="54386" x2="5654" y2="54386"/>
                          <a14:foregroundMark x1="81625" y1="43860" x2="81625" y2="43860"/>
                          <a14:foregroundMark x1="87279" y1="45614" x2="87279" y2="45614"/>
                          <a14:foregroundMark x1="89399" y1="43860" x2="89399" y2="43860"/>
                          <a14:foregroundMark x1="91519" y1="43860" x2="91519" y2="438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79676" y="5522153"/>
              <a:ext cx="3403600" cy="68516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51025E-DD45-4418-8C64-07B0117F7BA4}"/>
              </a:ext>
            </a:extLst>
          </p:cNvPr>
          <p:cNvGrpSpPr/>
          <p:nvPr/>
        </p:nvGrpSpPr>
        <p:grpSpPr>
          <a:xfrm>
            <a:off x="5197829" y="1655706"/>
            <a:ext cx="1168491" cy="1088606"/>
            <a:chOff x="108382" y="7818885"/>
            <a:chExt cx="1168491" cy="108860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D9D3858-5E34-4B07-A67E-A475198B240E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38" y="7922606"/>
              <a:ext cx="838835" cy="984885"/>
            </a:xfrm>
            <a:prstGeom prst="rect">
              <a:avLst/>
            </a:prstGeom>
          </p:spPr>
        </p:pic>
        <p:sp>
          <p:nvSpPr>
            <p:cNvPr id="26" name="Text Box 2">
              <a:extLst>
                <a:ext uri="{FF2B5EF4-FFF2-40B4-BE49-F238E27FC236}">
                  <a16:creationId xmlns:a16="http://schemas.microsoft.com/office/drawing/2014/main" id="{C05C5E2F-30E7-4A9F-8B11-B95A7EFD8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82" y="7818885"/>
              <a:ext cx="306705" cy="283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B1E27E-47E7-4F5D-98DC-01ABB372F4C2}"/>
              </a:ext>
            </a:extLst>
          </p:cNvPr>
          <p:cNvGrpSpPr/>
          <p:nvPr/>
        </p:nvGrpSpPr>
        <p:grpSpPr>
          <a:xfrm>
            <a:off x="5031777" y="3135469"/>
            <a:ext cx="1784727" cy="956310"/>
            <a:chOff x="120195" y="8933627"/>
            <a:chExt cx="1784727" cy="9563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17A289B-1999-482D-B1CC-14B391901E77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27" y="8933627"/>
              <a:ext cx="1483995" cy="956310"/>
            </a:xfrm>
            <a:prstGeom prst="rect">
              <a:avLst/>
            </a:prstGeom>
          </p:spPr>
        </p:pic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3802EE3A-BB22-4735-BE9E-142AE35F0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95" y="9061983"/>
              <a:ext cx="306705" cy="283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2A752-7C11-4795-9447-CAF7278DD01A}"/>
              </a:ext>
            </a:extLst>
          </p:cNvPr>
          <p:cNvGrpSpPr/>
          <p:nvPr/>
        </p:nvGrpSpPr>
        <p:grpSpPr>
          <a:xfrm>
            <a:off x="4754875" y="4347403"/>
            <a:ext cx="1938020" cy="922989"/>
            <a:chOff x="1807370" y="7879727"/>
            <a:chExt cx="1938020" cy="9229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2B734E4-7E9F-48B7-8EB1-AF664AEE201D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4075" y="7922606"/>
              <a:ext cx="1631315" cy="880110"/>
            </a:xfrm>
            <a:prstGeom prst="rect">
              <a:avLst/>
            </a:prstGeom>
          </p:spPr>
        </p:pic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id="{F175AC58-72B2-4229-B888-7CF7BE023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370" y="7879727"/>
              <a:ext cx="306705" cy="283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1AFA79-099E-49BD-8DF0-0F22777649B7}"/>
              </a:ext>
            </a:extLst>
          </p:cNvPr>
          <p:cNvGrpSpPr/>
          <p:nvPr/>
        </p:nvGrpSpPr>
        <p:grpSpPr>
          <a:xfrm>
            <a:off x="4779010" y="5469144"/>
            <a:ext cx="2078990" cy="681990"/>
            <a:chOff x="1917726" y="9074316"/>
            <a:chExt cx="2078990" cy="68199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2E74A8F-5E80-4D38-8B70-5C5D97DF66F5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546" y="9074316"/>
              <a:ext cx="1741170" cy="681990"/>
            </a:xfrm>
            <a:prstGeom prst="rect">
              <a:avLst/>
            </a:prstGeom>
          </p:spPr>
        </p:pic>
        <p:sp>
          <p:nvSpPr>
            <p:cNvPr id="35" name="Text Box 2">
              <a:extLst>
                <a:ext uri="{FF2B5EF4-FFF2-40B4-BE49-F238E27FC236}">
                  <a16:creationId xmlns:a16="http://schemas.microsoft.com/office/drawing/2014/main" id="{78667A7C-7CEF-49FD-A6B1-EE4CB8C2A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726" y="9266721"/>
              <a:ext cx="306705" cy="2832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22607D-ACB7-42E7-9B7A-DE69C2F0B43A}"/>
              </a:ext>
            </a:extLst>
          </p:cNvPr>
          <p:cNvGrpSpPr/>
          <p:nvPr/>
        </p:nvGrpSpPr>
        <p:grpSpPr>
          <a:xfrm>
            <a:off x="4789571" y="6542291"/>
            <a:ext cx="1782603" cy="885190"/>
            <a:chOff x="4852322" y="8704535"/>
            <a:chExt cx="1782603" cy="88519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DC5290A-4947-493B-9ECF-6DA722DA5AA7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935" y="8704535"/>
              <a:ext cx="1316990" cy="885190"/>
            </a:xfrm>
            <a:prstGeom prst="rect">
              <a:avLst/>
            </a:prstGeom>
          </p:spPr>
        </p:pic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0A29F0F0-9D01-4740-AA67-D9A1056F8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2322" y="8832466"/>
              <a:ext cx="387350" cy="323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10.</a:t>
              </a:r>
            </a:p>
          </p:txBody>
        </p:sp>
      </p:grpSp>
      <p:pic>
        <p:nvPicPr>
          <p:cNvPr id="40" name="Picture 39" descr="Casio FX–83 GTX Scientific Calculator - Pack of 10 - HE1798755 ...">
            <a:extLst>
              <a:ext uri="{FF2B5EF4-FFF2-40B4-BE49-F238E27FC236}">
                <a16:creationId xmlns:a16="http://schemas.microsoft.com/office/drawing/2014/main" id="{C64B48E5-EC9B-4205-9B29-F66FEB197F0E}"/>
              </a:ext>
            </a:extLst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3" y="7582094"/>
            <a:ext cx="2289488" cy="22894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 Box 2">
            <a:extLst>
              <a:ext uri="{FF2B5EF4-FFF2-40B4-BE49-F238E27FC236}">
                <a16:creationId xmlns:a16="http://schemas.microsoft.com/office/drawing/2014/main" id="{E77CAEEB-2864-4B1F-9C22-71B47DB02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454" y="7802802"/>
            <a:ext cx="38735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4F328B8E-E38D-4841-B9B7-1FDFE002A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1" y="7938669"/>
            <a:ext cx="4553358" cy="17856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numCol="2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clear pencil case – suitable for assessments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30 cm ruler. A fixed length rather than a foldable one will last longer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or blue biros – at least 3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green pen for improving work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pencil – at least 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sharpener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protractor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compass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highlighter pen – at least 1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rubber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scientific calculator. Casio or Aurora are best.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05503E-F7FE-46E5-B1E0-C3BF9E322BB2}"/>
              </a:ext>
            </a:extLst>
          </p:cNvPr>
          <p:cNvSpPr txBox="1"/>
          <p:nvPr/>
        </p:nvSpPr>
        <p:spPr>
          <a:xfrm>
            <a:off x="172871" y="7582094"/>
            <a:ext cx="2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need: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08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95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Kennard</dc:creator>
  <cp:lastModifiedBy>Hannah Kennard</cp:lastModifiedBy>
  <cp:revision>3</cp:revision>
  <dcterms:created xsi:type="dcterms:W3CDTF">2020-05-01T13:57:29Z</dcterms:created>
  <dcterms:modified xsi:type="dcterms:W3CDTF">2020-05-01T14:08:46Z</dcterms:modified>
</cp:coreProperties>
</file>