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8" r:id="rId2"/>
    <p:sldId id="259" r:id="rId3"/>
  </p:sldIdLst>
  <p:sldSz cx="7556500" cy="10693400"/>
  <p:notesSz cx="7556500" cy="10693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6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4" autoAdjust="0"/>
    <p:restoredTop sz="94660"/>
  </p:normalViewPr>
  <p:slideViewPr>
    <p:cSldViewPr>
      <p:cViewPr varScale="1">
        <p:scale>
          <a:sx n="68" d="100"/>
          <a:sy n="68" d="100"/>
        </p:scale>
        <p:origin x="304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7557059" cy="106934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588265" y="2825165"/>
            <a:ext cx="4387188" cy="2363109"/>
          </a:xfrm>
        </p:spPr>
        <p:txBody>
          <a:bodyPr anchor="b">
            <a:noAutofit/>
          </a:bodyPr>
          <a:lstStyle>
            <a:lvl1pPr algn="ctr">
              <a:defRPr sz="3967">
                <a:effectLst/>
              </a:defRPr>
            </a:lvl1pPr>
          </a:lstStyle>
          <a:p>
            <a:r>
              <a:rPr lang="en-US"/>
              <a:t>Click to edit Master title style</a:t>
            </a:r>
            <a:endParaRPr lang="en-US" dirty="0"/>
          </a:p>
        </p:txBody>
      </p:sp>
      <p:sp>
        <p:nvSpPr>
          <p:cNvPr id="3" name="Subtitle 2"/>
          <p:cNvSpPr>
            <a:spLocks noGrp="1"/>
          </p:cNvSpPr>
          <p:nvPr>
            <p:ph type="subTitle" idx="1"/>
          </p:nvPr>
        </p:nvSpPr>
        <p:spPr>
          <a:xfrm>
            <a:off x="1588265" y="5610726"/>
            <a:ext cx="4387188" cy="2148115"/>
          </a:xfrm>
        </p:spPr>
        <p:txBody>
          <a:bodyPr anchor="t">
            <a:normAutofit/>
          </a:bodyPr>
          <a:lstStyle>
            <a:lvl1pPr marL="0" indent="0" algn="ctr">
              <a:buNone/>
              <a:defRPr sz="1653">
                <a:solidFill>
                  <a:schemeClr val="tx1"/>
                </a:solidFill>
              </a:defRPr>
            </a:lvl1pPr>
            <a:lvl2pPr marL="377830" indent="0" algn="ctr">
              <a:buNone/>
              <a:defRPr>
                <a:solidFill>
                  <a:schemeClr val="tx1">
                    <a:tint val="75000"/>
                  </a:schemeClr>
                </a:solidFill>
              </a:defRPr>
            </a:lvl2pPr>
            <a:lvl3pPr marL="755660" indent="0" algn="ctr">
              <a:buNone/>
              <a:defRPr>
                <a:solidFill>
                  <a:schemeClr val="tx1">
                    <a:tint val="75000"/>
                  </a:schemeClr>
                </a:solidFill>
              </a:defRPr>
            </a:lvl3pPr>
            <a:lvl4pPr marL="1133490" indent="0" algn="ctr">
              <a:buNone/>
              <a:defRPr>
                <a:solidFill>
                  <a:schemeClr val="tx1">
                    <a:tint val="75000"/>
                  </a:schemeClr>
                </a:solidFill>
              </a:defRPr>
            </a:lvl4pPr>
            <a:lvl5pPr marL="1511320" indent="0" algn="ctr">
              <a:buNone/>
              <a:defRPr>
                <a:solidFill>
                  <a:schemeClr val="tx1">
                    <a:tint val="75000"/>
                  </a:schemeClr>
                </a:solidFill>
              </a:defRPr>
            </a:lvl5pPr>
            <a:lvl6pPr marL="1889150" indent="0" algn="ctr">
              <a:buNone/>
              <a:defRPr>
                <a:solidFill>
                  <a:schemeClr val="tx1">
                    <a:tint val="75000"/>
                  </a:schemeClr>
                </a:solidFill>
              </a:defRPr>
            </a:lvl6pPr>
            <a:lvl7pPr marL="2266980" indent="0" algn="ctr">
              <a:buNone/>
              <a:defRPr>
                <a:solidFill>
                  <a:schemeClr val="tx1">
                    <a:tint val="75000"/>
                  </a:schemeClr>
                </a:solidFill>
              </a:defRPr>
            </a:lvl7pPr>
            <a:lvl8pPr marL="2644811" indent="0" algn="ctr">
              <a:buNone/>
              <a:defRPr>
                <a:solidFill>
                  <a:schemeClr val="tx1">
                    <a:tint val="75000"/>
                  </a:schemeClr>
                </a:solidFill>
              </a:defRPr>
            </a:lvl8pPr>
            <a:lvl9pPr marL="302264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012393" y="7881435"/>
            <a:ext cx="556388" cy="435657"/>
          </a:xfrm>
        </p:spPr>
        <p:txBody>
          <a:bodyPr/>
          <a:lstStyle/>
          <a:p>
            <a:fld id="{1D8BD707-D9CF-40AE-B4C6-C98DA3205C09}" type="datetimeFigureOut">
              <a:rPr lang="en-US" smtClean="0"/>
              <a:t>6/7/2024</a:t>
            </a:fld>
            <a:endParaRPr lang="en-US"/>
          </a:p>
        </p:txBody>
      </p:sp>
      <p:sp>
        <p:nvSpPr>
          <p:cNvPr id="5" name="Footer Placeholder 4"/>
          <p:cNvSpPr>
            <a:spLocks noGrp="1"/>
          </p:cNvSpPr>
          <p:nvPr>
            <p:ph type="ftr" sz="quarter" idx="11"/>
          </p:nvPr>
        </p:nvSpPr>
        <p:spPr>
          <a:xfrm>
            <a:off x="1588265" y="7881435"/>
            <a:ext cx="3359155" cy="435657"/>
          </a:xfrm>
        </p:spPr>
        <p:txBody>
          <a:bodyPr/>
          <a:lstStyle/>
          <a:p>
            <a:endParaRPr lang="en-GB"/>
          </a:p>
        </p:txBody>
      </p:sp>
      <p:sp>
        <p:nvSpPr>
          <p:cNvPr id="6" name="Slide Number Placeholder 5"/>
          <p:cNvSpPr>
            <a:spLocks noGrp="1"/>
          </p:cNvSpPr>
          <p:nvPr>
            <p:ph type="sldNum" sz="quarter" idx="12"/>
          </p:nvPr>
        </p:nvSpPr>
        <p:spPr>
          <a:xfrm>
            <a:off x="5633755" y="7881435"/>
            <a:ext cx="341698" cy="435657"/>
          </a:xfrm>
        </p:spPr>
        <p:txBody>
          <a:bodyPr/>
          <a:lstStyle/>
          <a:p>
            <a:fld id="{B6F15528-21DE-4FAA-801E-634DDDAF4B2B}" type="slidenum">
              <a:rPr lang="en-GB" smtClean="0"/>
              <a:t>‹#›</a:t>
            </a:fld>
            <a:endParaRPr lang="en-GB"/>
          </a:p>
        </p:txBody>
      </p:sp>
      <p:cxnSp>
        <p:nvCxnSpPr>
          <p:cNvPr id="15" name="Straight Connector 14"/>
          <p:cNvCxnSpPr/>
          <p:nvPr/>
        </p:nvCxnSpPr>
        <p:spPr>
          <a:xfrm>
            <a:off x="1669161" y="5412702"/>
            <a:ext cx="422539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4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2549" y="7508481"/>
            <a:ext cx="5618398" cy="883691"/>
          </a:xfrm>
        </p:spPr>
        <p:txBody>
          <a:bodyPr anchor="b">
            <a:normAutofit/>
          </a:bodyPr>
          <a:lstStyle>
            <a:lvl1pPr algn="ctr">
              <a:defRPr sz="198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48090" y="1610611"/>
            <a:ext cx="5860322" cy="5241090"/>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322"/>
            </a:lvl1pPr>
            <a:lvl2pPr marL="377830" indent="0">
              <a:buNone/>
              <a:defRPr sz="1322"/>
            </a:lvl2pPr>
            <a:lvl3pPr marL="755660" indent="0">
              <a:buNone/>
              <a:defRPr sz="1322"/>
            </a:lvl3pPr>
            <a:lvl4pPr marL="1133490" indent="0">
              <a:buNone/>
              <a:defRPr sz="1322"/>
            </a:lvl4pPr>
            <a:lvl5pPr marL="1511320" indent="0">
              <a:buNone/>
              <a:defRPr sz="1322"/>
            </a:lvl5pPr>
            <a:lvl6pPr marL="1889150" indent="0">
              <a:buNone/>
              <a:defRPr sz="1322"/>
            </a:lvl6pPr>
            <a:lvl7pPr marL="2266980" indent="0">
              <a:buNone/>
              <a:defRPr sz="1322"/>
            </a:lvl7pPr>
            <a:lvl8pPr marL="2644811" indent="0">
              <a:buNone/>
              <a:defRPr sz="1322"/>
            </a:lvl8pPr>
            <a:lvl9pPr marL="3022641" indent="0">
              <a:buNone/>
              <a:defRPr sz="1322"/>
            </a:lvl9pPr>
          </a:lstStyle>
          <a:p>
            <a:r>
              <a:rPr lang="en-US"/>
              <a:t>Click icon to add picture</a:t>
            </a:r>
            <a:endParaRPr lang="en-US" dirty="0"/>
          </a:p>
        </p:txBody>
      </p:sp>
      <p:sp>
        <p:nvSpPr>
          <p:cNvPr id="4" name="Text Placeholder 3"/>
          <p:cNvSpPr>
            <a:spLocks noGrp="1"/>
          </p:cNvSpPr>
          <p:nvPr>
            <p:ph type="body" sz="half" idx="2"/>
          </p:nvPr>
        </p:nvSpPr>
        <p:spPr>
          <a:xfrm>
            <a:off x="972549" y="8392172"/>
            <a:ext cx="5618398" cy="769825"/>
          </a:xfrm>
        </p:spPr>
        <p:txBody>
          <a:bodyPr anchor="t">
            <a:normAutofit/>
          </a:bodyPr>
          <a:lstStyle>
            <a:lvl1pPr marL="0" indent="0" algn="ctr">
              <a:buNone/>
              <a:defRPr sz="1322"/>
            </a:lvl1pPr>
            <a:lvl2pPr marL="377830" indent="0">
              <a:buNone/>
              <a:defRPr sz="992"/>
            </a:lvl2pPr>
            <a:lvl3pPr marL="755660" indent="0">
              <a:buNone/>
              <a:defRPr sz="826"/>
            </a:lvl3pPr>
            <a:lvl4pPr marL="1133490" indent="0">
              <a:buNone/>
              <a:defRPr sz="744"/>
            </a:lvl4pPr>
            <a:lvl5pPr marL="1511320" indent="0">
              <a:buNone/>
              <a:defRPr sz="744"/>
            </a:lvl5pPr>
            <a:lvl6pPr marL="1889150" indent="0">
              <a:buNone/>
              <a:defRPr sz="744"/>
            </a:lvl6pPr>
            <a:lvl7pPr marL="2266980" indent="0">
              <a:buNone/>
              <a:defRPr sz="744"/>
            </a:lvl7pPr>
            <a:lvl8pPr marL="2644811" indent="0">
              <a:buNone/>
              <a:defRPr sz="744"/>
            </a:lvl8pPr>
            <a:lvl9pPr marL="3022641"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86307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2549" y="1414050"/>
            <a:ext cx="5618398" cy="4830367"/>
          </a:xfrm>
        </p:spPr>
        <p:txBody>
          <a:bodyPr anchor="ctr">
            <a:normAutofit/>
          </a:bodyPr>
          <a:lstStyle>
            <a:lvl1pPr algn="ctr">
              <a:defRPr sz="2644" b="0" cap="none"/>
            </a:lvl1pPr>
          </a:lstStyle>
          <a:p>
            <a:r>
              <a:rPr lang="en-US"/>
              <a:t>Click to edit Master title style</a:t>
            </a:r>
            <a:endParaRPr lang="en-US" dirty="0"/>
          </a:p>
        </p:txBody>
      </p:sp>
      <p:sp>
        <p:nvSpPr>
          <p:cNvPr id="3" name="Text Placeholder 2"/>
          <p:cNvSpPr>
            <a:spLocks noGrp="1"/>
          </p:cNvSpPr>
          <p:nvPr>
            <p:ph type="body" idx="1"/>
          </p:nvPr>
        </p:nvSpPr>
        <p:spPr>
          <a:xfrm>
            <a:off x="972548" y="6666872"/>
            <a:ext cx="5618400" cy="2495130"/>
          </a:xfrm>
        </p:spPr>
        <p:txBody>
          <a:bodyPr anchor="ctr">
            <a:normAutofit/>
          </a:bodyPr>
          <a:lstStyle>
            <a:lvl1pPr marL="0" indent="0" algn="ctr">
              <a:buNone/>
              <a:defRPr sz="1653">
                <a:solidFill>
                  <a:schemeClr val="tx1"/>
                </a:solidFill>
              </a:defRPr>
            </a:lvl1pPr>
            <a:lvl2pPr marL="377830" indent="0">
              <a:buNone/>
              <a:defRPr sz="1488">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cxnSp>
        <p:nvCxnSpPr>
          <p:cNvPr id="15" name="Straight Connector 14"/>
          <p:cNvCxnSpPr/>
          <p:nvPr/>
        </p:nvCxnSpPr>
        <p:spPr>
          <a:xfrm>
            <a:off x="1056510" y="6455644"/>
            <a:ext cx="545947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60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2678" y="1531398"/>
            <a:ext cx="5289095" cy="3696486"/>
          </a:xfrm>
        </p:spPr>
        <p:txBody>
          <a:bodyPr anchor="ctr">
            <a:normAutofit/>
          </a:bodyPr>
          <a:lstStyle>
            <a:lvl1pPr algn="ctr">
              <a:defRPr sz="2644"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322387" y="5227883"/>
            <a:ext cx="4869743" cy="1016533"/>
          </a:xfrm>
        </p:spPr>
        <p:txBody>
          <a:bodyPr anchor="ctr">
            <a:normAutofit/>
          </a:bodyPr>
          <a:lstStyle>
            <a:lvl1pPr marL="0" indent="0" algn="r">
              <a:buFontTx/>
              <a:buNone/>
              <a:defRPr sz="1488"/>
            </a:lvl1pPr>
            <a:lvl2pPr marL="377830" indent="0">
              <a:buFontTx/>
              <a:buNone/>
              <a:defRPr/>
            </a:lvl2pPr>
            <a:lvl3pPr marL="755660" indent="0">
              <a:buFontTx/>
              <a:buNone/>
              <a:defRPr/>
            </a:lvl3pPr>
            <a:lvl4pPr marL="1133490" indent="0">
              <a:buFontTx/>
              <a:buNone/>
              <a:defRPr/>
            </a:lvl4pPr>
            <a:lvl5pPr marL="1511320" indent="0">
              <a:buFontTx/>
              <a:buNone/>
              <a:defRPr/>
            </a:lvl5pPr>
          </a:lstStyle>
          <a:p>
            <a:pPr lvl="0"/>
            <a:r>
              <a:rPr lang="en-US"/>
              <a:t>Click to edit Master text styles</a:t>
            </a:r>
          </a:p>
        </p:txBody>
      </p:sp>
      <p:sp>
        <p:nvSpPr>
          <p:cNvPr id="3" name="Text Placeholder 2"/>
          <p:cNvSpPr>
            <a:spLocks noGrp="1"/>
          </p:cNvSpPr>
          <p:nvPr>
            <p:ph type="body" idx="1"/>
          </p:nvPr>
        </p:nvSpPr>
        <p:spPr>
          <a:xfrm>
            <a:off x="972546" y="6772488"/>
            <a:ext cx="5618402" cy="2389513"/>
          </a:xfrm>
        </p:spPr>
        <p:txBody>
          <a:bodyPr anchor="ctr">
            <a:normAutofit/>
          </a:bodyPr>
          <a:lstStyle>
            <a:lvl1pPr marL="0" indent="0" algn="ctr">
              <a:buNone/>
              <a:defRPr sz="1653">
                <a:solidFill>
                  <a:schemeClr val="tx1"/>
                </a:solidFill>
              </a:defRPr>
            </a:lvl1pPr>
            <a:lvl2pPr marL="377830" indent="0">
              <a:buNone/>
              <a:defRPr sz="1488">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
        <p:nvSpPr>
          <p:cNvPr id="14" name="TextBox 13"/>
          <p:cNvSpPr txBox="1"/>
          <p:nvPr/>
        </p:nvSpPr>
        <p:spPr>
          <a:xfrm>
            <a:off x="702406" y="1411694"/>
            <a:ext cx="377923" cy="911817"/>
          </a:xfrm>
          <a:prstGeom prst="rect">
            <a:avLst/>
          </a:prstGeom>
        </p:spPr>
        <p:txBody>
          <a:bodyPr vert="horz" lIns="75565" tIns="37783" rIns="75565" bIns="37783" rtlCol="0" anchor="ctr">
            <a:noAutofit/>
          </a:bodyPr>
          <a:lstStyle/>
          <a:p>
            <a:pPr lvl="0"/>
            <a:r>
              <a:rPr lang="en-US" sz="5950" dirty="0">
                <a:solidFill>
                  <a:schemeClr val="tx1"/>
                </a:solidFill>
                <a:effectLst/>
              </a:rPr>
              <a:t>“</a:t>
            </a:r>
          </a:p>
        </p:txBody>
      </p:sp>
      <p:sp>
        <p:nvSpPr>
          <p:cNvPr id="15" name="TextBox 14"/>
          <p:cNvSpPr txBox="1"/>
          <p:nvPr/>
        </p:nvSpPr>
        <p:spPr>
          <a:xfrm>
            <a:off x="6308243" y="4409383"/>
            <a:ext cx="377923" cy="911817"/>
          </a:xfrm>
          <a:prstGeom prst="rect">
            <a:avLst/>
          </a:prstGeom>
        </p:spPr>
        <p:txBody>
          <a:bodyPr vert="horz" lIns="75565" tIns="37783" rIns="75565" bIns="37783" rtlCol="0" anchor="ctr">
            <a:noAutofit/>
          </a:bodyPr>
          <a:lstStyle/>
          <a:p>
            <a:pPr lvl="0" algn="r"/>
            <a:r>
              <a:rPr lang="en-US" sz="5950" dirty="0">
                <a:solidFill>
                  <a:schemeClr val="tx1"/>
                </a:solidFill>
                <a:effectLst/>
              </a:rPr>
              <a:t>”</a:t>
            </a:r>
          </a:p>
        </p:txBody>
      </p:sp>
      <p:cxnSp>
        <p:nvCxnSpPr>
          <p:cNvPr id="19" name="Straight Connector 18"/>
          <p:cNvCxnSpPr/>
          <p:nvPr/>
        </p:nvCxnSpPr>
        <p:spPr>
          <a:xfrm>
            <a:off x="1056510" y="6455644"/>
            <a:ext cx="545047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73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2552" y="5158936"/>
            <a:ext cx="5618393" cy="2290240"/>
          </a:xfrm>
        </p:spPr>
        <p:txBody>
          <a:bodyPr anchor="b">
            <a:normAutofit/>
          </a:bodyPr>
          <a:lstStyle>
            <a:lvl1pPr algn="l">
              <a:defRPr sz="2644" b="0" cap="none"/>
            </a:lvl1pPr>
          </a:lstStyle>
          <a:p>
            <a:r>
              <a:rPr lang="en-US"/>
              <a:t>Click to edit Master title style</a:t>
            </a:r>
            <a:endParaRPr lang="en-US" dirty="0"/>
          </a:p>
        </p:txBody>
      </p:sp>
      <p:sp>
        <p:nvSpPr>
          <p:cNvPr id="3" name="Text Placeholder 2"/>
          <p:cNvSpPr>
            <a:spLocks noGrp="1"/>
          </p:cNvSpPr>
          <p:nvPr>
            <p:ph type="body" idx="1"/>
          </p:nvPr>
        </p:nvSpPr>
        <p:spPr>
          <a:xfrm>
            <a:off x="972551" y="7449175"/>
            <a:ext cx="5618395" cy="1341587"/>
          </a:xfrm>
        </p:spPr>
        <p:txBody>
          <a:bodyPr anchor="t">
            <a:normAutofit/>
          </a:bodyPr>
          <a:lstStyle>
            <a:lvl1pPr marL="0" indent="0" algn="l">
              <a:buNone/>
              <a:defRPr sz="1488">
                <a:solidFill>
                  <a:schemeClr val="tx1"/>
                </a:solidFill>
              </a:defRPr>
            </a:lvl1pPr>
            <a:lvl2pPr marL="377830" indent="0">
              <a:buNone/>
              <a:defRPr sz="1488">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65452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64726" y="1531398"/>
            <a:ext cx="5227049" cy="3498460"/>
          </a:xfrm>
        </p:spPr>
        <p:txBody>
          <a:bodyPr anchor="ctr">
            <a:normAutofit/>
          </a:bodyPr>
          <a:lstStyle>
            <a:lvl1pPr algn="ctr">
              <a:defRPr sz="2644"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972551" y="5674631"/>
            <a:ext cx="5618395" cy="1383013"/>
          </a:xfrm>
        </p:spPr>
        <p:txBody>
          <a:bodyPr anchor="b">
            <a:normAutofit/>
          </a:bodyPr>
          <a:lstStyle>
            <a:lvl1pPr marL="0" indent="0" algn="l">
              <a:spcBef>
                <a:spcPts val="0"/>
              </a:spcBef>
              <a:buNone/>
              <a:defRPr sz="1653">
                <a:solidFill>
                  <a:schemeClr val="tx1"/>
                </a:solidFill>
              </a:defRPr>
            </a:lvl1pPr>
            <a:lvl2pPr marL="377830" indent="0">
              <a:buNone/>
              <a:defRPr sz="1488">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2548" y="7062925"/>
            <a:ext cx="5618400" cy="2099075"/>
          </a:xfrm>
        </p:spPr>
        <p:txBody>
          <a:bodyPr anchor="t">
            <a:normAutofit/>
          </a:bodyPr>
          <a:lstStyle>
            <a:lvl1pPr marL="0" indent="0" algn="l">
              <a:buNone/>
              <a:defRPr sz="1322">
                <a:solidFill>
                  <a:schemeClr val="tx1"/>
                </a:solidFill>
              </a:defRPr>
            </a:lvl1pPr>
            <a:lvl2pPr marL="377830" indent="0">
              <a:buNone/>
              <a:defRPr sz="1322">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
        <p:nvSpPr>
          <p:cNvPr id="12" name="TextBox 11"/>
          <p:cNvSpPr txBox="1"/>
          <p:nvPr/>
        </p:nvSpPr>
        <p:spPr>
          <a:xfrm>
            <a:off x="725620" y="1398492"/>
            <a:ext cx="377923" cy="911817"/>
          </a:xfrm>
          <a:prstGeom prst="rect">
            <a:avLst/>
          </a:prstGeom>
        </p:spPr>
        <p:txBody>
          <a:bodyPr vert="horz" lIns="75565" tIns="37783" rIns="75565" bIns="37783" rtlCol="0" anchor="ctr">
            <a:noAutofit/>
          </a:bodyPr>
          <a:lstStyle/>
          <a:p>
            <a:pPr lvl="0"/>
            <a:r>
              <a:rPr lang="en-US" sz="6611" dirty="0">
                <a:solidFill>
                  <a:schemeClr val="tx1"/>
                </a:solidFill>
                <a:effectLst/>
              </a:rPr>
              <a:t>“</a:t>
            </a:r>
          </a:p>
        </p:txBody>
      </p:sp>
      <p:sp>
        <p:nvSpPr>
          <p:cNvPr id="13" name="TextBox 12"/>
          <p:cNvSpPr txBox="1"/>
          <p:nvPr/>
        </p:nvSpPr>
        <p:spPr>
          <a:xfrm>
            <a:off x="6321707" y="4066124"/>
            <a:ext cx="377923" cy="911817"/>
          </a:xfrm>
          <a:prstGeom prst="rect">
            <a:avLst/>
          </a:prstGeom>
        </p:spPr>
        <p:txBody>
          <a:bodyPr vert="horz" lIns="75565" tIns="37783" rIns="75565" bIns="37783" rtlCol="0" anchor="ctr">
            <a:noAutofit/>
          </a:bodyPr>
          <a:lstStyle/>
          <a:p>
            <a:pPr lvl="0" algn="r"/>
            <a:r>
              <a:rPr lang="en-US" sz="6611" dirty="0">
                <a:solidFill>
                  <a:schemeClr val="tx1"/>
                </a:solidFill>
                <a:effectLst/>
              </a:rPr>
              <a:t>”</a:t>
            </a:r>
          </a:p>
        </p:txBody>
      </p:sp>
      <p:cxnSp>
        <p:nvCxnSpPr>
          <p:cNvPr id="26" name="Straight Connector 25"/>
          <p:cNvCxnSpPr/>
          <p:nvPr/>
        </p:nvCxnSpPr>
        <p:spPr>
          <a:xfrm>
            <a:off x="1056510" y="5346700"/>
            <a:ext cx="545047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483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2548" y="1531398"/>
            <a:ext cx="5618398" cy="3577669"/>
          </a:xfrm>
        </p:spPr>
        <p:txBody>
          <a:bodyPr vert="horz" lIns="91440" tIns="45720" rIns="91440" bIns="45720" rtlCol="0" anchor="ctr">
            <a:normAutofit/>
          </a:bodyPr>
          <a:lstStyle>
            <a:lvl1pPr>
              <a:defRPr lang="en-US" sz="2644"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972551" y="5560568"/>
            <a:ext cx="5618395" cy="1411529"/>
          </a:xfrm>
        </p:spPr>
        <p:txBody>
          <a:bodyPr anchor="b">
            <a:normAutofit/>
          </a:bodyPr>
          <a:lstStyle>
            <a:lvl1pPr marL="0" indent="0" algn="l">
              <a:spcBef>
                <a:spcPts val="0"/>
              </a:spcBef>
              <a:buNone/>
              <a:defRPr sz="1653">
                <a:solidFill>
                  <a:schemeClr val="tx1"/>
                </a:solidFill>
              </a:defRPr>
            </a:lvl1pPr>
            <a:lvl2pPr marL="377830" indent="0">
              <a:buNone/>
              <a:defRPr sz="1488">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2549" y="6970514"/>
            <a:ext cx="5618398" cy="2191487"/>
          </a:xfrm>
        </p:spPr>
        <p:txBody>
          <a:bodyPr anchor="t">
            <a:normAutofit/>
          </a:bodyPr>
          <a:lstStyle>
            <a:lvl1pPr marL="0" indent="0" algn="l">
              <a:buNone/>
              <a:defRPr sz="1322">
                <a:solidFill>
                  <a:schemeClr val="tx1"/>
                </a:solidFill>
              </a:defRPr>
            </a:lvl1pPr>
            <a:lvl2pPr marL="377830" indent="0">
              <a:buNone/>
              <a:defRPr sz="1322">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cxnSp>
        <p:nvCxnSpPr>
          <p:cNvPr id="15" name="Straight Connector 14"/>
          <p:cNvCxnSpPr/>
          <p:nvPr/>
        </p:nvCxnSpPr>
        <p:spPr>
          <a:xfrm>
            <a:off x="1056513" y="5346700"/>
            <a:ext cx="545947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252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72548" y="3882767"/>
            <a:ext cx="5618400" cy="527923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cxnSp>
        <p:nvCxnSpPr>
          <p:cNvPr id="14" name="Straight Connector 13"/>
          <p:cNvCxnSpPr/>
          <p:nvPr/>
        </p:nvCxnSpPr>
        <p:spPr>
          <a:xfrm>
            <a:off x="1056510" y="3671541"/>
            <a:ext cx="545947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085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53079" y="1414051"/>
            <a:ext cx="1337866" cy="77479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2550" y="1414051"/>
            <a:ext cx="4062122" cy="7747948"/>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cxnSp>
        <p:nvCxnSpPr>
          <p:cNvPr id="14" name="Straight Connector 13"/>
          <p:cNvCxnSpPr/>
          <p:nvPr/>
        </p:nvCxnSpPr>
        <p:spPr>
          <a:xfrm>
            <a:off x="5161222" y="1414051"/>
            <a:ext cx="0" cy="7747948"/>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844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56509" y="3674020"/>
            <a:ext cx="545047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9678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6509" y="2559388"/>
            <a:ext cx="5450476" cy="2841772"/>
          </a:xfrm>
        </p:spPr>
        <p:txBody>
          <a:bodyPr anchor="b">
            <a:normAutofit/>
          </a:bodyPr>
          <a:lstStyle>
            <a:lvl1pPr algn="ctr">
              <a:defRPr sz="3306" b="0" cap="none"/>
            </a:lvl1pPr>
          </a:lstStyle>
          <a:p>
            <a:r>
              <a:rPr lang="en-US"/>
              <a:t>Click to edit Master title style</a:t>
            </a:r>
            <a:endParaRPr lang="en-US" dirty="0"/>
          </a:p>
        </p:txBody>
      </p:sp>
      <p:sp>
        <p:nvSpPr>
          <p:cNvPr id="3" name="Text Placeholder 2"/>
          <p:cNvSpPr>
            <a:spLocks noGrp="1"/>
          </p:cNvSpPr>
          <p:nvPr>
            <p:ph type="body" idx="1"/>
          </p:nvPr>
        </p:nvSpPr>
        <p:spPr>
          <a:xfrm>
            <a:off x="1056509" y="5823614"/>
            <a:ext cx="5450476" cy="1699616"/>
          </a:xfrm>
        </p:spPr>
        <p:txBody>
          <a:bodyPr anchor="t">
            <a:normAutofit/>
          </a:bodyPr>
          <a:lstStyle>
            <a:lvl1pPr marL="0" indent="0" algn="ctr">
              <a:buNone/>
              <a:defRPr sz="1983">
                <a:solidFill>
                  <a:schemeClr val="tx1"/>
                </a:solidFill>
              </a:defRPr>
            </a:lvl1pPr>
            <a:lvl2pPr marL="377830" indent="0">
              <a:buNone/>
              <a:defRPr sz="1488">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cxnSp>
        <p:nvCxnSpPr>
          <p:cNvPr id="31" name="Straight Connector 30"/>
          <p:cNvCxnSpPr/>
          <p:nvPr/>
        </p:nvCxnSpPr>
        <p:spPr>
          <a:xfrm>
            <a:off x="1056511" y="5612385"/>
            <a:ext cx="545047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13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56509" y="3674020"/>
            <a:ext cx="545047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2549" y="1427248"/>
            <a:ext cx="5618398" cy="20330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72549" y="3878140"/>
            <a:ext cx="2758123" cy="537521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38702" y="3878140"/>
            <a:ext cx="2758123" cy="537521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62998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550" y="4145342"/>
            <a:ext cx="2758123" cy="898542"/>
          </a:xfrm>
        </p:spPr>
        <p:txBody>
          <a:bodyPr anchor="b">
            <a:noAutofit/>
          </a:bodyPr>
          <a:lstStyle>
            <a:lvl1pPr marL="0" indent="0">
              <a:buNone/>
              <a:defRPr sz="1983" b="0">
                <a:solidFill>
                  <a:schemeClr val="accent1"/>
                </a:solidFill>
              </a:defRPr>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a:t>Click to edit Master text styles</a:t>
            </a:r>
          </a:p>
        </p:txBody>
      </p:sp>
      <p:sp>
        <p:nvSpPr>
          <p:cNvPr id="4" name="Content Placeholder 3"/>
          <p:cNvSpPr>
            <a:spLocks noGrp="1"/>
          </p:cNvSpPr>
          <p:nvPr>
            <p:ph sz="half" idx="2"/>
          </p:nvPr>
        </p:nvSpPr>
        <p:spPr>
          <a:xfrm>
            <a:off x="972550" y="5057088"/>
            <a:ext cx="2758123" cy="42203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35958" y="4145342"/>
            <a:ext cx="2758123" cy="898542"/>
          </a:xfrm>
        </p:spPr>
        <p:txBody>
          <a:bodyPr anchor="b">
            <a:noAutofit/>
          </a:bodyPr>
          <a:lstStyle>
            <a:lvl1pPr marL="0" indent="0">
              <a:buNone/>
              <a:defRPr sz="1983" b="0">
                <a:solidFill>
                  <a:schemeClr val="accent1"/>
                </a:solidFill>
              </a:defRPr>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a:t>Click to edit Master text styles</a:t>
            </a:r>
          </a:p>
        </p:txBody>
      </p:sp>
      <p:sp>
        <p:nvSpPr>
          <p:cNvPr id="6" name="Content Placeholder 5"/>
          <p:cNvSpPr>
            <a:spLocks noGrp="1"/>
          </p:cNvSpPr>
          <p:nvPr>
            <p:ph sz="quarter" idx="4"/>
          </p:nvPr>
        </p:nvSpPr>
        <p:spPr>
          <a:xfrm>
            <a:off x="3835958" y="5057088"/>
            <a:ext cx="2758123" cy="42203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cxnSp>
        <p:nvCxnSpPr>
          <p:cNvPr id="41" name="Straight Connector 40"/>
          <p:cNvCxnSpPr/>
          <p:nvPr/>
        </p:nvCxnSpPr>
        <p:spPr>
          <a:xfrm>
            <a:off x="1056510" y="3671541"/>
            <a:ext cx="545047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69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2549" y="1427248"/>
            <a:ext cx="5618399" cy="20330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cxnSp>
        <p:nvCxnSpPr>
          <p:cNvPr id="14" name="Straight Connector 13"/>
          <p:cNvCxnSpPr/>
          <p:nvPr/>
        </p:nvCxnSpPr>
        <p:spPr>
          <a:xfrm>
            <a:off x="1056510" y="3671541"/>
            <a:ext cx="545047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18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401449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2548" y="2165084"/>
            <a:ext cx="2096382" cy="2138680"/>
          </a:xfrm>
        </p:spPr>
        <p:txBody>
          <a:bodyPr anchor="b">
            <a:normAutofit/>
          </a:bodyPr>
          <a:lstStyle>
            <a:lvl1pPr algn="ctr">
              <a:defRPr sz="1983" b="0"/>
            </a:lvl1pPr>
          </a:lstStyle>
          <a:p>
            <a:r>
              <a:rPr lang="en-US"/>
              <a:t>Click to edit Master title style</a:t>
            </a:r>
            <a:endParaRPr lang="en-US" dirty="0"/>
          </a:p>
        </p:txBody>
      </p:sp>
      <p:sp>
        <p:nvSpPr>
          <p:cNvPr id="3" name="Content Placeholder 2"/>
          <p:cNvSpPr>
            <a:spLocks noGrp="1"/>
          </p:cNvSpPr>
          <p:nvPr>
            <p:ph idx="1"/>
          </p:nvPr>
        </p:nvSpPr>
        <p:spPr>
          <a:xfrm>
            <a:off x="3404774" y="1531399"/>
            <a:ext cx="3186175" cy="763060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2548" y="4726216"/>
            <a:ext cx="2096382" cy="3802104"/>
          </a:xfrm>
        </p:spPr>
        <p:txBody>
          <a:bodyPr anchor="t">
            <a:normAutofit/>
          </a:bodyPr>
          <a:lstStyle>
            <a:lvl1pPr marL="0" indent="0" algn="ctr">
              <a:buNone/>
              <a:defRPr sz="1322"/>
            </a:lvl1pPr>
            <a:lvl2pPr marL="377830" indent="0">
              <a:buNone/>
              <a:defRPr sz="992"/>
            </a:lvl2pPr>
            <a:lvl3pPr marL="755660" indent="0">
              <a:buNone/>
              <a:defRPr sz="826"/>
            </a:lvl3pPr>
            <a:lvl4pPr marL="1133490" indent="0">
              <a:buNone/>
              <a:defRPr sz="744"/>
            </a:lvl4pPr>
            <a:lvl5pPr marL="1511320" indent="0">
              <a:buNone/>
              <a:defRPr sz="744"/>
            </a:lvl5pPr>
            <a:lvl6pPr marL="1889150" indent="0">
              <a:buNone/>
              <a:defRPr sz="744"/>
            </a:lvl6pPr>
            <a:lvl7pPr marL="2266980" indent="0">
              <a:buNone/>
              <a:defRPr sz="744"/>
            </a:lvl7pPr>
            <a:lvl8pPr marL="2644811" indent="0">
              <a:buNone/>
              <a:defRPr sz="744"/>
            </a:lvl8pPr>
            <a:lvl9pPr marL="3022641"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cxnSp>
        <p:nvCxnSpPr>
          <p:cNvPr id="16" name="Straight Connector 15"/>
          <p:cNvCxnSpPr/>
          <p:nvPr/>
        </p:nvCxnSpPr>
        <p:spPr>
          <a:xfrm>
            <a:off x="1056510" y="4541394"/>
            <a:ext cx="19284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773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2548" y="2937382"/>
            <a:ext cx="3001611" cy="2138680"/>
          </a:xfrm>
        </p:spPr>
        <p:txBody>
          <a:bodyPr anchor="b">
            <a:normAutofit/>
          </a:bodyPr>
          <a:lstStyle>
            <a:lvl1pPr algn="ctr">
              <a:defRPr sz="1983"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4283231" y="1610611"/>
            <a:ext cx="2420876" cy="7472182"/>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322"/>
            </a:lvl1pPr>
            <a:lvl2pPr marL="377830" indent="0">
              <a:buNone/>
              <a:defRPr sz="1322"/>
            </a:lvl2pPr>
            <a:lvl3pPr marL="755660" indent="0">
              <a:buNone/>
              <a:defRPr sz="1322"/>
            </a:lvl3pPr>
            <a:lvl4pPr marL="1133490" indent="0">
              <a:buNone/>
              <a:defRPr sz="1322"/>
            </a:lvl4pPr>
            <a:lvl5pPr marL="1511320" indent="0">
              <a:buNone/>
              <a:defRPr sz="1322"/>
            </a:lvl5pPr>
            <a:lvl6pPr marL="1889150" indent="0">
              <a:buNone/>
              <a:defRPr sz="1322"/>
            </a:lvl6pPr>
            <a:lvl7pPr marL="2266980" indent="0">
              <a:buNone/>
              <a:defRPr sz="1322"/>
            </a:lvl7pPr>
            <a:lvl8pPr marL="2644811" indent="0">
              <a:buNone/>
              <a:defRPr sz="1322"/>
            </a:lvl8pPr>
            <a:lvl9pPr marL="3022641" indent="0">
              <a:buNone/>
              <a:defRPr sz="1322"/>
            </a:lvl9pPr>
          </a:lstStyle>
          <a:p>
            <a:r>
              <a:rPr lang="en-US"/>
              <a:t>Click icon to add picture</a:t>
            </a:r>
            <a:endParaRPr lang="en-US" dirty="0"/>
          </a:p>
        </p:txBody>
      </p:sp>
      <p:sp>
        <p:nvSpPr>
          <p:cNvPr id="4" name="Text Placeholder 3"/>
          <p:cNvSpPr>
            <a:spLocks noGrp="1"/>
          </p:cNvSpPr>
          <p:nvPr>
            <p:ph type="body" sz="half" idx="2"/>
          </p:nvPr>
        </p:nvSpPr>
        <p:spPr>
          <a:xfrm>
            <a:off x="972548" y="5076063"/>
            <a:ext cx="3001611" cy="2851573"/>
          </a:xfrm>
        </p:spPr>
        <p:txBody>
          <a:bodyPr anchor="t">
            <a:normAutofit/>
          </a:bodyPr>
          <a:lstStyle>
            <a:lvl1pPr marL="0" indent="0" algn="ctr">
              <a:buNone/>
              <a:defRPr sz="1322"/>
            </a:lvl1pPr>
            <a:lvl2pPr marL="377830" indent="0">
              <a:buNone/>
              <a:defRPr sz="992"/>
            </a:lvl2pPr>
            <a:lvl3pPr marL="755660" indent="0">
              <a:buNone/>
              <a:defRPr sz="826"/>
            </a:lvl3pPr>
            <a:lvl4pPr marL="1133490" indent="0">
              <a:buNone/>
              <a:defRPr sz="744"/>
            </a:lvl4pPr>
            <a:lvl5pPr marL="1511320" indent="0">
              <a:buNone/>
              <a:defRPr sz="744"/>
            </a:lvl5pPr>
            <a:lvl6pPr marL="1889150" indent="0">
              <a:buNone/>
              <a:defRPr sz="744"/>
            </a:lvl6pPr>
            <a:lvl7pPr marL="2266980" indent="0">
              <a:buNone/>
              <a:defRPr sz="744"/>
            </a:lvl7pPr>
            <a:lvl8pPr marL="2644811" indent="0">
              <a:buNone/>
              <a:defRPr sz="744"/>
            </a:lvl8pPr>
            <a:lvl9pPr marL="3022641"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64726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7563497" cy="106934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972549" y="1427248"/>
            <a:ext cx="5618398" cy="2033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2548" y="3882767"/>
            <a:ext cx="5618400" cy="5371643"/>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53082" y="9294016"/>
            <a:ext cx="948928" cy="435657"/>
          </a:xfrm>
          <a:prstGeom prst="rect">
            <a:avLst/>
          </a:prstGeom>
        </p:spPr>
        <p:txBody>
          <a:bodyPr vert="horz" lIns="91440" tIns="45720" rIns="91440" bIns="45720" rtlCol="0" anchor="ctr"/>
          <a:lstStyle>
            <a:lvl1pPr algn="r">
              <a:defRPr sz="826" b="0" i="0">
                <a:solidFill>
                  <a:schemeClr val="tx1"/>
                </a:solidFill>
                <a:effectLst/>
                <a:latin typeface="+mn-lt"/>
              </a:defRPr>
            </a:lvl1pPr>
          </a:lstStyle>
          <a:p>
            <a:fld id="{1D8BD707-D9CF-40AE-B4C6-C98DA3205C09}" type="datetimeFigureOut">
              <a:rPr lang="en-US" smtClean="0"/>
              <a:t>6/7/2024</a:t>
            </a:fld>
            <a:endParaRPr lang="en-US"/>
          </a:p>
        </p:txBody>
      </p:sp>
      <p:sp>
        <p:nvSpPr>
          <p:cNvPr id="5" name="Footer Placeholder 4"/>
          <p:cNvSpPr>
            <a:spLocks noGrp="1"/>
          </p:cNvSpPr>
          <p:nvPr>
            <p:ph type="ftr" sz="quarter" idx="3"/>
          </p:nvPr>
        </p:nvSpPr>
        <p:spPr>
          <a:xfrm>
            <a:off x="972549" y="9294016"/>
            <a:ext cx="4218440" cy="435657"/>
          </a:xfrm>
          <a:prstGeom prst="rect">
            <a:avLst/>
          </a:prstGeom>
        </p:spPr>
        <p:txBody>
          <a:bodyPr vert="horz" lIns="91440" tIns="45720" rIns="91440" bIns="45720" rtlCol="0" anchor="ctr"/>
          <a:lstStyle>
            <a:lvl1pPr algn="l">
              <a:defRPr sz="826"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6264103" y="9294016"/>
            <a:ext cx="326845" cy="435657"/>
          </a:xfrm>
          <a:prstGeom prst="rect">
            <a:avLst/>
          </a:prstGeom>
        </p:spPr>
        <p:txBody>
          <a:bodyPr vert="horz" lIns="91440" tIns="45720" rIns="91440" bIns="45720" rtlCol="0" anchor="ctr"/>
          <a:lstStyle>
            <a:lvl1pPr algn="r">
              <a:defRPr sz="826" b="0" i="0">
                <a:solidFill>
                  <a:schemeClr val="tx1"/>
                </a:solidFill>
                <a:effectLst/>
                <a:latin typeface="+mn-lt"/>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72546302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ctr" defTabSz="377830" rtl="0" eaLnBrk="1" latinLnBrk="0" hangingPunct="1">
        <a:spcBef>
          <a:spcPct val="0"/>
        </a:spcBef>
        <a:buNone/>
        <a:defRPr sz="3306"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6144" indent="-236144" algn="l" defTabSz="377830" rtl="0" eaLnBrk="1" latinLnBrk="0" hangingPunct="1">
        <a:spcBef>
          <a:spcPct val="20000"/>
        </a:spcBef>
        <a:spcAft>
          <a:spcPts val="496"/>
        </a:spcAft>
        <a:buClr>
          <a:schemeClr val="accent1"/>
        </a:buClr>
        <a:buSzPct val="115000"/>
        <a:buFont typeface="Arial"/>
        <a:buChar char="•"/>
        <a:defRPr sz="1983" kern="1200" cap="none">
          <a:solidFill>
            <a:schemeClr val="tx1">
              <a:lumMod val="85000"/>
              <a:lumOff val="15000"/>
            </a:schemeClr>
          </a:solidFill>
          <a:effectLst/>
          <a:latin typeface="+mn-lt"/>
          <a:ea typeface="+mn-ea"/>
          <a:cs typeface="+mn-cs"/>
        </a:defRPr>
      </a:lvl1pPr>
      <a:lvl2pPr marL="613974" indent="-236144" algn="l" defTabSz="377830" rtl="0" eaLnBrk="1" latinLnBrk="0" hangingPunct="1">
        <a:spcBef>
          <a:spcPct val="20000"/>
        </a:spcBef>
        <a:spcAft>
          <a:spcPts val="496"/>
        </a:spcAft>
        <a:buClr>
          <a:schemeClr val="accent1"/>
        </a:buClr>
        <a:buSzPct val="115000"/>
        <a:buFont typeface="Arial"/>
        <a:buChar char="•"/>
        <a:defRPr sz="1653" kern="1200" cap="none">
          <a:solidFill>
            <a:schemeClr val="tx1">
              <a:lumMod val="85000"/>
              <a:lumOff val="15000"/>
            </a:schemeClr>
          </a:solidFill>
          <a:effectLst/>
          <a:latin typeface="+mn-lt"/>
          <a:ea typeface="+mn-ea"/>
          <a:cs typeface="+mn-cs"/>
        </a:defRPr>
      </a:lvl2pPr>
      <a:lvl3pPr marL="991804" indent="-236144" algn="l" defTabSz="377830" rtl="0" eaLnBrk="1" latinLnBrk="0" hangingPunct="1">
        <a:spcBef>
          <a:spcPct val="20000"/>
        </a:spcBef>
        <a:spcAft>
          <a:spcPts val="496"/>
        </a:spcAft>
        <a:buClr>
          <a:schemeClr val="accent1"/>
        </a:buClr>
        <a:buSzPct val="115000"/>
        <a:buFont typeface="Arial"/>
        <a:buChar char="•"/>
        <a:defRPr sz="1488" kern="1200" cap="none">
          <a:solidFill>
            <a:schemeClr val="tx1">
              <a:lumMod val="85000"/>
              <a:lumOff val="15000"/>
            </a:schemeClr>
          </a:solidFill>
          <a:effectLst/>
          <a:latin typeface="+mn-lt"/>
          <a:ea typeface="+mn-ea"/>
          <a:cs typeface="+mn-cs"/>
        </a:defRPr>
      </a:lvl3pPr>
      <a:lvl4pPr marL="1275177" indent="-141686" algn="l" defTabSz="377830" rtl="0" eaLnBrk="1" latinLnBrk="0" hangingPunct="1">
        <a:spcBef>
          <a:spcPct val="20000"/>
        </a:spcBef>
        <a:spcAft>
          <a:spcPts val="496"/>
        </a:spcAft>
        <a:buClr>
          <a:schemeClr val="accent1"/>
        </a:buClr>
        <a:buSzPct val="115000"/>
        <a:buFont typeface="Arial"/>
        <a:buChar char="•"/>
        <a:defRPr sz="1322" kern="1200" cap="none">
          <a:solidFill>
            <a:schemeClr val="tx1">
              <a:lumMod val="85000"/>
              <a:lumOff val="15000"/>
            </a:schemeClr>
          </a:solidFill>
          <a:effectLst/>
          <a:latin typeface="+mn-lt"/>
          <a:ea typeface="+mn-ea"/>
          <a:cs typeface="+mn-cs"/>
        </a:defRPr>
      </a:lvl4pPr>
      <a:lvl5pPr marL="1653007" indent="-141686" algn="l" defTabSz="377830" rtl="0" eaLnBrk="1" latinLnBrk="0" hangingPunct="1">
        <a:spcBef>
          <a:spcPct val="20000"/>
        </a:spcBef>
        <a:spcAft>
          <a:spcPts val="496"/>
        </a:spcAft>
        <a:buClr>
          <a:schemeClr val="accent1"/>
        </a:buClr>
        <a:buSzPct val="115000"/>
        <a:buFont typeface="Arial"/>
        <a:buChar char="•"/>
        <a:defRPr sz="1157" kern="1200" cap="none">
          <a:solidFill>
            <a:schemeClr val="tx1">
              <a:lumMod val="85000"/>
              <a:lumOff val="15000"/>
            </a:schemeClr>
          </a:solidFill>
          <a:effectLst/>
          <a:latin typeface="+mn-lt"/>
          <a:ea typeface="+mn-ea"/>
          <a:cs typeface="+mn-cs"/>
        </a:defRPr>
      </a:lvl5pPr>
      <a:lvl6pPr marL="2078065" indent="-188915" algn="l" defTabSz="377830" rtl="0" eaLnBrk="1" latinLnBrk="0" hangingPunct="1">
        <a:spcBef>
          <a:spcPct val="20000"/>
        </a:spcBef>
        <a:spcAft>
          <a:spcPts val="496"/>
        </a:spcAft>
        <a:buClr>
          <a:schemeClr val="accent1"/>
        </a:buClr>
        <a:buSzPct val="115000"/>
        <a:buFont typeface="Arial"/>
        <a:buChar char="•"/>
        <a:defRPr sz="1157" kern="1200" cap="none">
          <a:solidFill>
            <a:schemeClr val="tx1">
              <a:lumMod val="85000"/>
              <a:lumOff val="15000"/>
            </a:schemeClr>
          </a:solidFill>
          <a:effectLst/>
          <a:latin typeface="+mn-lt"/>
          <a:ea typeface="+mn-ea"/>
          <a:cs typeface="+mn-cs"/>
        </a:defRPr>
      </a:lvl6pPr>
      <a:lvl7pPr marL="2455896" indent="-188915" algn="l" defTabSz="377830" rtl="0" eaLnBrk="1" latinLnBrk="0" hangingPunct="1">
        <a:spcBef>
          <a:spcPct val="20000"/>
        </a:spcBef>
        <a:spcAft>
          <a:spcPts val="496"/>
        </a:spcAft>
        <a:buClr>
          <a:schemeClr val="accent1"/>
        </a:buClr>
        <a:buSzPct val="115000"/>
        <a:buFont typeface="Arial"/>
        <a:buChar char="•"/>
        <a:defRPr sz="1157" kern="1200" cap="none">
          <a:solidFill>
            <a:schemeClr val="tx1">
              <a:lumMod val="85000"/>
              <a:lumOff val="15000"/>
            </a:schemeClr>
          </a:solidFill>
          <a:effectLst/>
          <a:latin typeface="+mn-lt"/>
          <a:ea typeface="+mn-ea"/>
          <a:cs typeface="+mn-cs"/>
        </a:defRPr>
      </a:lvl7pPr>
      <a:lvl8pPr marL="2833726" indent="-188915" algn="l" defTabSz="377830" rtl="0" eaLnBrk="1" latinLnBrk="0" hangingPunct="1">
        <a:spcBef>
          <a:spcPct val="20000"/>
        </a:spcBef>
        <a:spcAft>
          <a:spcPts val="496"/>
        </a:spcAft>
        <a:buClr>
          <a:schemeClr val="accent1"/>
        </a:buClr>
        <a:buSzPct val="115000"/>
        <a:buFont typeface="Arial"/>
        <a:buChar char="•"/>
        <a:defRPr sz="1157" kern="1200" cap="none">
          <a:solidFill>
            <a:schemeClr val="tx1">
              <a:lumMod val="85000"/>
              <a:lumOff val="15000"/>
            </a:schemeClr>
          </a:solidFill>
          <a:effectLst/>
          <a:latin typeface="+mn-lt"/>
          <a:ea typeface="+mn-ea"/>
          <a:cs typeface="+mn-cs"/>
        </a:defRPr>
      </a:lvl8pPr>
      <a:lvl9pPr marL="3211556" indent="-188915" algn="l" defTabSz="377830" rtl="0" eaLnBrk="1" latinLnBrk="0" hangingPunct="1">
        <a:spcBef>
          <a:spcPct val="20000"/>
        </a:spcBef>
        <a:spcAft>
          <a:spcPts val="496"/>
        </a:spcAft>
        <a:buClr>
          <a:schemeClr val="accent1"/>
        </a:buClr>
        <a:buSzPct val="115000"/>
        <a:buFont typeface="Arial"/>
        <a:buChar char="•"/>
        <a:defRPr sz="1157" kern="1200" cap="none">
          <a:solidFill>
            <a:schemeClr val="tx1">
              <a:lumMod val="85000"/>
              <a:lumOff val="15000"/>
            </a:schemeClr>
          </a:solidFill>
          <a:effectLst/>
          <a:latin typeface="+mn-lt"/>
          <a:ea typeface="+mn-ea"/>
          <a:cs typeface="+mn-cs"/>
        </a:defRPr>
      </a:lvl9pPr>
    </p:bodyStyle>
    <p:otherStyle>
      <a:defPPr>
        <a:defRPr lang="en-US"/>
      </a:defPPr>
      <a:lvl1pPr marL="0" algn="l" defTabSz="377830" rtl="0" eaLnBrk="1" latinLnBrk="0" hangingPunct="1">
        <a:defRPr sz="1488" kern="1200">
          <a:solidFill>
            <a:schemeClr val="tx1"/>
          </a:solidFill>
          <a:latin typeface="+mn-lt"/>
          <a:ea typeface="+mn-ea"/>
          <a:cs typeface="+mn-cs"/>
        </a:defRPr>
      </a:lvl1pPr>
      <a:lvl2pPr marL="377830" algn="l" defTabSz="377830" rtl="0" eaLnBrk="1" latinLnBrk="0" hangingPunct="1">
        <a:defRPr sz="1488" kern="1200">
          <a:solidFill>
            <a:schemeClr val="tx1"/>
          </a:solidFill>
          <a:latin typeface="+mn-lt"/>
          <a:ea typeface="+mn-ea"/>
          <a:cs typeface="+mn-cs"/>
        </a:defRPr>
      </a:lvl2pPr>
      <a:lvl3pPr marL="755660" algn="l" defTabSz="377830" rtl="0" eaLnBrk="1" latinLnBrk="0" hangingPunct="1">
        <a:defRPr sz="1488" kern="1200">
          <a:solidFill>
            <a:schemeClr val="tx1"/>
          </a:solidFill>
          <a:latin typeface="+mn-lt"/>
          <a:ea typeface="+mn-ea"/>
          <a:cs typeface="+mn-cs"/>
        </a:defRPr>
      </a:lvl3pPr>
      <a:lvl4pPr marL="1133490" algn="l" defTabSz="377830" rtl="0" eaLnBrk="1" latinLnBrk="0" hangingPunct="1">
        <a:defRPr sz="1488" kern="1200">
          <a:solidFill>
            <a:schemeClr val="tx1"/>
          </a:solidFill>
          <a:latin typeface="+mn-lt"/>
          <a:ea typeface="+mn-ea"/>
          <a:cs typeface="+mn-cs"/>
        </a:defRPr>
      </a:lvl4pPr>
      <a:lvl5pPr marL="1511320" algn="l" defTabSz="377830" rtl="0" eaLnBrk="1" latinLnBrk="0" hangingPunct="1">
        <a:defRPr sz="1488" kern="1200">
          <a:solidFill>
            <a:schemeClr val="tx1"/>
          </a:solidFill>
          <a:latin typeface="+mn-lt"/>
          <a:ea typeface="+mn-ea"/>
          <a:cs typeface="+mn-cs"/>
        </a:defRPr>
      </a:lvl5pPr>
      <a:lvl6pPr marL="1889150" algn="l" defTabSz="377830" rtl="0" eaLnBrk="1" latinLnBrk="0" hangingPunct="1">
        <a:defRPr sz="1488" kern="1200">
          <a:solidFill>
            <a:schemeClr val="tx1"/>
          </a:solidFill>
          <a:latin typeface="+mn-lt"/>
          <a:ea typeface="+mn-ea"/>
          <a:cs typeface="+mn-cs"/>
        </a:defRPr>
      </a:lvl6pPr>
      <a:lvl7pPr marL="2266980" algn="l" defTabSz="377830" rtl="0" eaLnBrk="1" latinLnBrk="0" hangingPunct="1">
        <a:defRPr sz="1488" kern="1200">
          <a:solidFill>
            <a:schemeClr val="tx1"/>
          </a:solidFill>
          <a:latin typeface="+mn-lt"/>
          <a:ea typeface="+mn-ea"/>
          <a:cs typeface="+mn-cs"/>
        </a:defRPr>
      </a:lvl7pPr>
      <a:lvl8pPr marL="2644811" algn="l" defTabSz="377830" rtl="0" eaLnBrk="1" latinLnBrk="0" hangingPunct="1">
        <a:defRPr sz="1488" kern="1200">
          <a:solidFill>
            <a:schemeClr val="tx1"/>
          </a:solidFill>
          <a:latin typeface="+mn-lt"/>
          <a:ea typeface="+mn-ea"/>
          <a:cs typeface="+mn-cs"/>
        </a:defRPr>
      </a:lvl8pPr>
      <a:lvl9pPr marL="3022641" algn="l" defTabSz="377830"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aterlinkltd.co.uk/"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aterlinkltd.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1781-0ED1-3F68-992E-081A83BFEDBD}"/>
              </a:ext>
            </a:extLst>
          </p:cNvPr>
          <p:cNvSpPr>
            <a:spLocks noGrp="1"/>
          </p:cNvSpPr>
          <p:nvPr>
            <p:ph type="title"/>
          </p:nvPr>
        </p:nvSpPr>
        <p:spPr/>
        <p:txBody>
          <a:bodyPr>
            <a:normAutofit fontScale="90000"/>
          </a:bodyPr>
          <a:lstStyle/>
          <a:p>
            <a:r>
              <a:rPr lang="en-GB" dirty="0">
                <a:latin typeface="Cavolini" panose="03000502040302020204" pitchFamily="66" charset="0"/>
                <a:cs typeface="Cavolini" panose="03000502040302020204" pitchFamily="66" charset="0"/>
              </a:rPr>
              <a:t>Welcome to</a:t>
            </a:r>
            <a:br>
              <a:rPr lang="en-GB" dirty="0"/>
            </a:br>
            <a:br>
              <a:rPr lang="en-GB" dirty="0"/>
            </a:br>
            <a:br>
              <a:rPr lang="en-GB" dirty="0"/>
            </a:br>
            <a:br>
              <a:rPr lang="en-GB" dirty="0"/>
            </a:br>
            <a:r>
              <a:rPr lang="en-GB" sz="1800" dirty="0">
                <a:latin typeface="Cavolini" panose="03000502040302020204" pitchFamily="66" charset="0"/>
                <a:cs typeface="Cavolini" panose="03000502040302020204" pitchFamily="66" charset="0"/>
              </a:rPr>
              <a:t>Check out the benefits of a Caterlink school meal below or get in touch for more information!</a:t>
            </a:r>
            <a:br>
              <a:rPr lang="en-GB" dirty="0"/>
            </a:br>
            <a:endParaRPr lang="en-GB" dirty="0"/>
          </a:p>
        </p:txBody>
      </p:sp>
      <p:sp>
        <p:nvSpPr>
          <p:cNvPr id="3" name="Text Placeholder 2">
            <a:extLst>
              <a:ext uri="{FF2B5EF4-FFF2-40B4-BE49-F238E27FC236}">
                <a16:creationId xmlns:a16="http://schemas.microsoft.com/office/drawing/2014/main" id="{7E611969-06E9-EE9B-D07F-974A46BB1C62}"/>
              </a:ext>
            </a:extLst>
          </p:cNvPr>
          <p:cNvSpPr>
            <a:spLocks noGrp="1"/>
          </p:cNvSpPr>
          <p:nvPr>
            <p:ph idx="1"/>
          </p:nvPr>
        </p:nvSpPr>
        <p:spPr/>
        <p:txBody>
          <a:bodyPr>
            <a:normAutofit fontScale="55000" lnSpcReduction="20000"/>
          </a:bodyPr>
          <a:lstStyle/>
          <a:p>
            <a:pPr marL="12700" marR="89535">
              <a:lnSpc>
                <a:spcPct val="130000"/>
              </a:lnSpc>
              <a:spcBef>
                <a:spcPts val="1000"/>
              </a:spcBef>
            </a:pPr>
            <a:r>
              <a:rPr lang="en-GB" sz="4400" dirty="0">
                <a:solidFill>
                  <a:srgbClr val="006C63"/>
                </a:solidFill>
                <a:latin typeface="TrashHand"/>
                <a:cs typeface="TrashHand"/>
              </a:rPr>
              <a:t>Freshly prepared dishes daily - </a:t>
            </a:r>
            <a:r>
              <a:rPr lang="en-GB" sz="2000" dirty="0">
                <a:solidFill>
                  <a:srgbClr val="3B3B3B"/>
                </a:solidFill>
                <a:latin typeface="HermesFB Bold"/>
              </a:rPr>
              <a:t>We pride ourselves on using the highest quality products, using highly trained teams to prepare and cook fresh dishes daily using raw ingredients to assemble tasty, nutritious dishes. Check out our menus </a:t>
            </a:r>
            <a:r>
              <a:rPr lang="en-GB" sz="2000" dirty="0">
                <a:solidFill>
                  <a:srgbClr val="3B3B3B"/>
                </a:solidFill>
                <a:latin typeface="HermesFB Bold"/>
                <a:hlinkClick r:id="rId2"/>
              </a:rPr>
              <a:t>www.caterlinkltd.co.uk</a:t>
            </a:r>
            <a:r>
              <a:rPr lang="en-GB" sz="2000" dirty="0">
                <a:solidFill>
                  <a:srgbClr val="3B3B3B"/>
                </a:solidFill>
                <a:latin typeface="HermesFB Bold"/>
              </a:rPr>
              <a:t> </a:t>
            </a:r>
          </a:p>
          <a:p>
            <a:pPr marL="12700">
              <a:lnSpc>
                <a:spcPct val="130000"/>
              </a:lnSpc>
              <a:spcBef>
                <a:spcPts val="1000"/>
              </a:spcBef>
            </a:pPr>
            <a:r>
              <a:rPr lang="en-GB" sz="4400" dirty="0">
                <a:solidFill>
                  <a:srgbClr val="006C63"/>
                </a:solidFill>
                <a:latin typeface="TrashHand"/>
                <a:cs typeface="TrashHand"/>
              </a:rPr>
              <a:t>Local</a:t>
            </a:r>
            <a:r>
              <a:rPr lang="en-GB" sz="4400" spc="-5" dirty="0">
                <a:solidFill>
                  <a:srgbClr val="006C63"/>
                </a:solidFill>
                <a:latin typeface="TrashHand"/>
                <a:cs typeface="TrashHand"/>
              </a:rPr>
              <a:t> </a:t>
            </a:r>
            <a:r>
              <a:rPr lang="en-GB" sz="4400" dirty="0">
                <a:solidFill>
                  <a:srgbClr val="006C63"/>
                </a:solidFill>
                <a:latin typeface="TrashHand"/>
                <a:cs typeface="TrashHand"/>
              </a:rPr>
              <a:t>Supply – </a:t>
            </a:r>
            <a:r>
              <a:rPr lang="en-GB" sz="2000" dirty="0">
                <a:solidFill>
                  <a:srgbClr val="3B3B3B"/>
                </a:solidFill>
                <a:latin typeface="HermesFB Bold"/>
                <a:cs typeface="HermesFB Bold"/>
              </a:rPr>
              <a:t>We use both local suppliers and locally grown produce wherever possible within our </a:t>
            </a:r>
            <a:r>
              <a:rPr lang="en-GB" sz="2000" spc="-10" dirty="0">
                <a:solidFill>
                  <a:srgbClr val="3B3B3B"/>
                </a:solidFill>
                <a:latin typeface="HermesFB Bold"/>
                <a:cs typeface="HermesFB Bold"/>
              </a:rPr>
              <a:t>menus, limiting food miles and maximising freshness! Using UK suppliers to purchase our goods.</a:t>
            </a:r>
          </a:p>
          <a:p>
            <a:pPr marL="12700" marR="273050">
              <a:lnSpc>
                <a:spcPct val="130000"/>
              </a:lnSpc>
              <a:spcBef>
                <a:spcPts val="1000"/>
              </a:spcBef>
            </a:pPr>
            <a:r>
              <a:rPr lang="en-US" sz="4400" b="0" dirty="0">
                <a:solidFill>
                  <a:srgbClr val="006C63"/>
                </a:solidFill>
                <a:latin typeface="TrashHand"/>
                <a:cs typeface="TrashHand"/>
              </a:rPr>
              <a:t>Innovation in Menu Planning</a:t>
            </a:r>
            <a:r>
              <a:rPr lang="en-GB" sz="4400" dirty="0">
                <a:solidFill>
                  <a:srgbClr val="006C63"/>
                </a:solidFill>
                <a:latin typeface="TrashHand"/>
                <a:cs typeface="TrashHand"/>
              </a:rPr>
              <a:t> - </a:t>
            </a:r>
            <a:r>
              <a:rPr lang="en-US" sz="2000" dirty="0">
                <a:solidFill>
                  <a:srgbClr val="3B3B3B"/>
                </a:solidFill>
                <a:latin typeface="HermesFB Bold"/>
              </a:rPr>
              <a:t>Exceeding the Children's Food Trust recommendations, Caterlink have reduced the sugar within our desserts, ensuring that all contain 6.5g of free sugars or less, and our menus are accredited by Food for Life Served Here.</a:t>
            </a:r>
          </a:p>
          <a:p>
            <a:pPr marL="12700" marR="92075">
              <a:lnSpc>
                <a:spcPct val="130000"/>
              </a:lnSpc>
              <a:spcBef>
                <a:spcPts val="1000"/>
              </a:spcBef>
            </a:pPr>
            <a:r>
              <a:rPr lang="en-US" sz="4400" b="0" dirty="0">
                <a:solidFill>
                  <a:srgbClr val="006C63"/>
                </a:solidFill>
                <a:latin typeface="TrashHand"/>
                <a:cs typeface="TrashHand"/>
              </a:rPr>
              <a:t>Helping to save the planet</a:t>
            </a:r>
            <a:r>
              <a:rPr lang="en-GB" sz="4400" dirty="0">
                <a:solidFill>
                  <a:srgbClr val="006C63"/>
                </a:solidFill>
                <a:latin typeface="TrashHand"/>
                <a:cs typeface="TrashHand"/>
              </a:rPr>
              <a:t> - </a:t>
            </a:r>
            <a:r>
              <a:rPr lang="en-US" sz="2000" dirty="0">
                <a:solidFill>
                  <a:srgbClr val="3B3B3B"/>
                </a:solidFill>
                <a:latin typeface="HermesFB Bold"/>
              </a:rPr>
              <a:t>We have developed a number of 50% plant-based protein dishes to our menus - these are a good source of protein and help reduce greenhouse gasses vs. using meat and dairy.</a:t>
            </a:r>
          </a:p>
          <a:p>
            <a:pPr marL="12700" marR="137160">
              <a:lnSpc>
                <a:spcPct val="130000"/>
              </a:lnSpc>
              <a:spcBef>
                <a:spcPts val="1000"/>
              </a:spcBef>
            </a:pPr>
            <a:r>
              <a:rPr lang="en-US" sz="4400" b="0" dirty="0">
                <a:solidFill>
                  <a:srgbClr val="006C63"/>
                </a:solidFill>
                <a:latin typeface="TrashHand"/>
                <a:cs typeface="TrashHand"/>
              </a:rPr>
              <a:t>Plastic Reduction</a:t>
            </a:r>
            <a:r>
              <a:rPr lang="en-GB" sz="4400" dirty="0">
                <a:solidFill>
                  <a:srgbClr val="006C63"/>
                </a:solidFill>
                <a:latin typeface="TrashHand"/>
                <a:cs typeface="TrashHand"/>
              </a:rPr>
              <a:t> - </a:t>
            </a:r>
            <a:r>
              <a:rPr lang="en-US" sz="2000" dirty="0">
                <a:solidFill>
                  <a:srgbClr val="3B3B3B"/>
                </a:solidFill>
                <a:latin typeface="HermesFB Bold"/>
              </a:rPr>
              <a:t>We're industry leaders in reducing plastic and have removed clingfilm from our primary school kitchens, removed all single use plastics from point of service, plus reduced packaging from our suppliers and train our teams in sustainability. </a:t>
            </a:r>
          </a:p>
          <a:p>
            <a:endParaRPr lang="en-GB" dirty="0"/>
          </a:p>
        </p:txBody>
      </p:sp>
      <p:pic>
        <p:nvPicPr>
          <p:cNvPr id="5" name="Picture 4">
            <a:extLst>
              <a:ext uri="{FF2B5EF4-FFF2-40B4-BE49-F238E27FC236}">
                <a16:creationId xmlns:a16="http://schemas.microsoft.com/office/drawing/2014/main" id="{A8F0F9AE-7C79-D784-97D0-B6CFDDFC4DF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3850" y="1689100"/>
            <a:ext cx="2075688" cy="880542"/>
          </a:xfrm>
          <a:prstGeom prst="rect">
            <a:avLst/>
          </a:prstGeom>
        </p:spPr>
      </p:pic>
      <p:pic>
        <p:nvPicPr>
          <p:cNvPr id="4" name="Picture 3">
            <a:extLst>
              <a:ext uri="{FF2B5EF4-FFF2-40B4-BE49-F238E27FC236}">
                <a16:creationId xmlns:a16="http://schemas.microsoft.com/office/drawing/2014/main" id="{9551B0D8-8F6B-A53B-5D16-AF25F3301AB8}"/>
              </a:ext>
            </a:extLst>
          </p:cNvPr>
          <p:cNvPicPr>
            <a:picLocks noChangeAspect="1"/>
          </p:cNvPicPr>
          <p:nvPr/>
        </p:nvPicPr>
        <p:blipFill>
          <a:blip r:embed="rId4" cstate="print">
            <a:extLst>
              <a:ext uri="{28A0092B-C50C-407E-A947-70E740481C1C}">
                <a14:useLocalDpi xmlns:a14="http://schemas.microsoft.com/office/drawing/2010/main" val="0"/>
              </a:ext>
            </a:extLst>
          </a:blip>
          <a:srcRect t="14458" b="14458"/>
          <a:stretch/>
        </p:blipFill>
        <p:spPr>
          <a:xfrm>
            <a:off x="510018" y="9230768"/>
            <a:ext cx="2114655" cy="1438990"/>
          </a:xfrm>
          <a:prstGeom prst="rect">
            <a:avLst/>
          </a:prstGeom>
        </p:spPr>
      </p:pic>
      <p:pic>
        <p:nvPicPr>
          <p:cNvPr id="6" name="Picture 5" descr="A person holding a box of vegetables&#10;&#10;Description automatically generated">
            <a:extLst>
              <a:ext uri="{FF2B5EF4-FFF2-40B4-BE49-F238E27FC236}">
                <a16:creationId xmlns:a16="http://schemas.microsoft.com/office/drawing/2014/main" id="{5C193C46-53D8-E6D3-8CEC-A4E1E2D374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2508" y="9230768"/>
            <a:ext cx="2281142" cy="1438990"/>
          </a:xfrm>
          <a:prstGeom prst="rect">
            <a:avLst/>
          </a:prstGeom>
        </p:spPr>
      </p:pic>
      <p:pic>
        <p:nvPicPr>
          <p:cNvPr id="7" name="Picture 6">
            <a:extLst>
              <a:ext uri="{FF2B5EF4-FFF2-40B4-BE49-F238E27FC236}">
                <a16:creationId xmlns:a16="http://schemas.microsoft.com/office/drawing/2014/main" id="{0DB8ABAA-92D2-D74D-BDD4-8D1D8282602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41485" y="9266152"/>
            <a:ext cx="1889565" cy="1427248"/>
          </a:xfrm>
          <a:prstGeom prst="rect">
            <a:avLst/>
          </a:prstGeom>
        </p:spPr>
      </p:pic>
    </p:spTree>
    <p:extLst>
      <p:ext uri="{BB962C8B-B14F-4D97-AF65-F5344CB8AC3E}">
        <p14:creationId xmlns:p14="http://schemas.microsoft.com/office/powerpoint/2010/main" val="161912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73D6-33F8-EFDC-D1F9-C0CA6DBD790D}"/>
              </a:ext>
            </a:extLst>
          </p:cNvPr>
          <p:cNvSpPr>
            <a:spLocks noGrp="1"/>
          </p:cNvSpPr>
          <p:nvPr>
            <p:ph type="title"/>
          </p:nvPr>
        </p:nvSpPr>
        <p:spPr>
          <a:xfrm>
            <a:off x="969052" y="1612900"/>
            <a:ext cx="5618398" cy="1023852"/>
          </a:xfrm>
        </p:spPr>
        <p:txBody>
          <a:bodyPr>
            <a:normAutofit fontScale="90000"/>
          </a:bodyPr>
          <a:lstStyle/>
          <a:p>
            <a:r>
              <a:rPr lang="en-GB" dirty="0">
                <a:latin typeface="Cavolini" panose="03000502040302020204" pitchFamily="66" charset="0"/>
                <a:cs typeface="Cavolini" panose="03000502040302020204" pitchFamily="66" charset="0"/>
              </a:rPr>
              <a:t>Our Extra Touches</a:t>
            </a:r>
            <a:br>
              <a:rPr lang="en-GB" dirty="0"/>
            </a:br>
            <a:endParaRPr lang="en-GB" dirty="0"/>
          </a:p>
        </p:txBody>
      </p:sp>
      <p:sp>
        <p:nvSpPr>
          <p:cNvPr id="3" name="Content Placeholder 2">
            <a:extLst>
              <a:ext uri="{FF2B5EF4-FFF2-40B4-BE49-F238E27FC236}">
                <a16:creationId xmlns:a16="http://schemas.microsoft.com/office/drawing/2014/main" id="{829F2859-3DE3-51D5-7317-60BF771CD70B}"/>
              </a:ext>
            </a:extLst>
          </p:cNvPr>
          <p:cNvSpPr>
            <a:spLocks noGrp="1"/>
          </p:cNvSpPr>
          <p:nvPr>
            <p:ph idx="1"/>
          </p:nvPr>
        </p:nvSpPr>
        <p:spPr>
          <a:xfrm>
            <a:off x="969050" y="3975100"/>
            <a:ext cx="5618400" cy="5371643"/>
          </a:xfrm>
        </p:spPr>
        <p:txBody>
          <a:bodyPr>
            <a:normAutofit fontScale="25000" lnSpcReduction="20000"/>
          </a:bodyPr>
          <a:lstStyle/>
          <a:p>
            <a:pPr marL="12700" marR="40005">
              <a:lnSpc>
                <a:spcPct val="130000"/>
              </a:lnSpc>
              <a:spcBef>
                <a:spcPts val="1000"/>
              </a:spcBef>
            </a:pPr>
            <a:r>
              <a:rPr lang="en-GB" sz="5600" b="1" dirty="0">
                <a:solidFill>
                  <a:srgbClr val="006C63"/>
                </a:solidFill>
                <a:latin typeface="TrashHand"/>
              </a:rPr>
              <a:t>Supportive</a:t>
            </a:r>
            <a:r>
              <a:rPr lang="en-GB" sz="4200" b="1" dirty="0">
                <a:solidFill>
                  <a:srgbClr val="3B3B3B"/>
                </a:solidFill>
                <a:latin typeface="HermesFB Bold"/>
              </a:rPr>
              <a:t> - </a:t>
            </a:r>
            <a:r>
              <a:rPr lang="en-GB" sz="4200" dirty="0">
                <a:solidFill>
                  <a:srgbClr val="3B3B3B"/>
                </a:solidFill>
                <a:latin typeface="HermesFB Bold"/>
              </a:rPr>
              <a:t>Caterlink offer our catering teams a supportive working environment in which they can develop and flourish, with benefits including a host of professional qualification opportunities, access to various physical and mental health support programmes, plus a range of awards and events that celebrate their successes.</a:t>
            </a:r>
          </a:p>
          <a:p>
            <a:pPr marL="12700" marR="5080">
              <a:lnSpc>
                <a:spcPct val="130000"/>
              </a:lnSpc>
              <a:spcBef>
                <a:spcPts val="600"/>
              </a:spcBef>
            </a:pPr>
            <a:r>
              <a:rPr lang="en-GB" sz="5600" b="1" dirty="0">
                <a:solidFill>
                  <a:srgbClr val="006C63"/>
                </a:solidFill>
                <a:latin typeface="TrashHand"/>
              </a:rPr>
              <a:t>Refreshing</a:t>
            </a:r>
            <a:r>
              <a:rPr lang="en-GB" sz="4200" dirty="0">
                <a:solidFill>
                  <a:srgbClr val="3B3B3B"/>
                </a:solidFill>
                <a:latin typeface="HermesFB Bold"/>
              </a:rPr>
              <a:t> - We want every child to actively choose a school meal, and as everyone first eats with their eyes, we invest in service ware to ensure attractive presentation of our meals</a:t>
            </a:r>
          </a:p>
          <a:p>
            <a:pPr marL="12700" marR="5080">
              <a:lnSpc>
                <a:spcPct val="130000"/>
              </a:lnSpc>
              <a:spcBef>
                <a:spcPts val="600"/>
              </a:spcBef>
            </a:pPr>
            <a:r>
              <a:rPr lang="en-GB" sz="5600" b="1" dirty="0">
                <a:solidFill>
                  <a:srgbClr val="006C63"/>
                </a:solidFill>
                <a:latin typeface="TrashHand"/>
              </a:rPr>
              <a:t>Engaging </a:t>
            </a:r>
            <a:r>
              <a:rPr lang="en-GB" sz="4200" dirty="0">
                <a:solidFill>
                  <a:srgbClr val="3B3B3B"/>
                </a:solidFill>
                <a:latin typeface="HermesFB Bold"/>
              </a:rPr>
              <a:t>- We are committed to actively engaging with both pupils and parents throughout the school year, highlighting the many benefits of a school meal and responding to their feedback to help us maximise uptake and ensure your pupils are properly fuelled to achieve their potential. </a:t>
            </a:r>
          </a:p>
          <a:p>
            <a:pPr marL="12700" marR="5080">
              <a:lnSpc>
                <a:spcPct val="130000"/>
              </a:lnSpc>
              <a:spcBef>
                <a:spcPts val="600"/>
              </a:spcBef>
            </a:pPr>
            <a:r>
              <a:rPr lang="en-GB" sz="5600" b="1" dirty="0">
                <a:solidFill>
                  <a:srgbClr val="006C63"/>
                </a:solidFill>
                <a:latin typeface="TrashHand"/>
              </a:rPr>
              <a:t>Community minded </a:t>
            </a:r>
            <a:r>
              <a:rPr lang="en-GB" sz="4200" dirty="0">
                <a:solidFill>
                  <a:srgbClr val="3B3B3B"/>
                </a:solidFill>
                <a:latin typeface="HermesFB Bold"/>
              </a:rPr>
              <a:t>- From funding kitchen gardens at schools through our very own registered charity, to delivering cookery workshops that empower parents to embrace the benefits of fresh food more regularly, Caterlink are committed to supporting your local communities to add even more value to the services we provide</a:t>
            </a:r>
          </a:p>
          <a:p>
            <a:pPr marL="12700" marR="5080">
              <a:lnSpc>
                <a:spcPct val="130000"/>
              </a:lnSpc>
              <a:spcBef>
                <a:spcPts val="600"/>
              </a:spcBef>
              <a:spcAft>
                <a:spcPts val="600"/>
              </a:spcAft>
            </a:pPr>
            <a:r>
              <a:rPr lang="en-GB" sz="5600" b="1" dirty="0">
                <a:solidFill>
                  <a:srgbClr val="006C63"/>
                </a:solidFill>
                <a:latin typeface="TrashHand"/>
              </a:rPr>
              <a:t>Great Value </a:t>
            </a:r>
            <a:r>
              <a:rPr lang="en-GB" sz="4200" dirty="0">
                <a:solidFill>
                  <a:srgbClr val="3B3B3B"/>
                </a:solidFill>
                <a:latin typeface="HermesFB Bold"/>
              </a:rPr>
              <a:t>- Our meals are great value for money, with independent research proving that they are significantly cheaper than the average packed lunch of equal nutritional value. </a:t>
            </a:r>
          </a:p>
          <a:p>
            <a:pPr marL="12700" marR="5080">
              <a:lnSpc>
                <a:spcPct val="130000"/>
              </a:lnSpc>
              <a:spcBef>
                <a:spcPts val="600"/>
              </a:spcBef>
              <a:spcAft>
                <a:spcPts val="600"/>
              </a:spcAft>
            </a:pPr>
            <a:r>
              <a:rPr lang="en-GB" sz="5600" b="1" dirty="0">
                <a:solidFill>
                  <a:srgbClr val="006C63"/>
                </a:solidFill>
                <a:latin typeface="TrashHand"/>
              </a:rPr>
              <a:t>Added benefits </a:t>
            </a:r>
            <a:r>
              <a:rPr lang="en-GB" sz="4200" dirty="0">
                <a:solidFill>
                  <a:srgbClr val="3B3B3B"/>
                </a:solidFill>
                <a:latin typeface="HermesFB Bold"/>
              </a:rPr>
              <a:t>– Our Development Team will offer a choice of exciting and engaging added benefit sessions including pizza making &amp; bread making, healthy eating assemblies, summer smoothie making and parent menu taster sessions</a:t>
            </a:r>
            <a:endParaRPr lang="en-GB" sz="4200" b="1" dirty="0">
              <a:solidFill>
                <a:srgbClr val="3B3B3B"/>
              </a:solidFill>
              <a:latin typeface="HermesFB Bold"/>
            </a:endParaRPr>
          </a:p>
          <a:p>
            <a:pPr marL="0" marR="5080" indent="0">
              <a:lnSpc>
                <a:spcPct val="120000"/>
              </a:lnSpc>
              <a:spcBef>
                <a:spcPts val="600"/>
              </a:spcBef>
              <a:spcAft>
                <a:spcPts val="600"/>
              </a:spcAft>
              <a:buNone/>
            </a:pPr>
            <a:r>
              <a:rPr lang="en-GB" sz="4200" dirty="0">
                <a:solidFill>
                  <a:srgbClr val="006C63"/>
                </a:solidFill>
                <a:latin typeface="TrashHand"/>
              </a:rPr>
              <a:t>Get in Touch </a:t>
            </a:r>
            <a:endParaRPr lang="en-GB" sz="4200" b="1" dirty="0">
              <a:solidFill>
                <a:srgbClr val="3B3B3B"/>
              </a:solidFill>
              <a:highlight>
                <a:srgbClr val="FFFF00"/>
              </a:highlight>
              <a:latin typeface="HermesFB Bold"/>
            </a:endParaRPr>
          </a:p>
          <a:p>
            <a:pPr marL="0" marR="5080" indent="0">
              <a:lnSpc>
                <a:spcPct val="120000"/>
              </a:lnSpc>
              <a:spcBef>
                <a:spcPts val="600"/>
              </a:spcBef>
              <a:spcAft>
                <a:spcPts val="600"/>
              </a:spcAft>
              <a:buNone/>
            </a:pPr>
            <a:r>
              <a:rPr lang="en-GB" sz="4200" b="1" dirty="0">
                <a:solidFill>
                  <a:srgbClr val="3B3B3B"/>
                </a:solidFill>
                <a:latin typeface="HermesFB Bold"/>
              </a:rPr>
              <a:t>You can get in-touch with us through our web site: </a:t>
            </a:r>
            <a:r>
              <a:rPr lang="en-GB" sz="4200" b="1" dirty="0">
                <a:solidFill>
                  <a:srgbClr val="3B3B3B"/>
                </a:solidFill>
                <a:latin typeface="HermesFB Bold"/>
                <a:hlinkClick r:id="rId2"/>
              </a:rPr>
              <a:t>www.caterlinkltd.co.uk</a:t>
            </a:r>
            <a:r>
              <a:rPr lang="en-GB" sz="4200" b="1" dirty="0">
                <a:solidFill>
                  <a:srgbClr val="3B3B3B"/>
                </a:solidFill>
                <a:latin typeface="HermesFB Bold"/>
              </a:rPr>
              <a:t> </a:t>
            </a:r>
          </a:p>
          <a:p>
            <a:pPr marL="12700" marR="5080">
              <a:lnSpc>
                <a:spcPct val="120000"/>
              </a:lnSpc>
              <a:spcBef>
                <a:spcPts val="600"/>
              </a:spcBef>
              <a:spcAft>
                <a:spcPts val="600"/>
              </a:spcAft>
            </a:pPr>
            <a:endParaRPr lang="en-GB" sz="1800" b="1" dirty="0">
              <a:solidFill>
                <a:srgbClr val="3B3B3B"/>
              </a:solidFill>
              <a:latin typeface="HermesFB Bold"/>
            </a:endParaRPr>
          </a:p>
          <a:p>
            <a:endParaRPr lang="en-GB" dirty="0"/>
          </a:p>
        </p:txBody>
      </p:sp>
      <p:pic>
        <p:nvPicPr>
          <p:cNvPr id="4" name="Picture 3">
            <a:extLst>
              <a:ext uri="{FF2B5EF4-FFF2-40B4-BE49-F238E27FC236}">
                <a16:creationId xmlns:a16="http://schemas.microsoft.com/office/drawing/2014/main" id="{819F93BB-B02D-5A71-51EE-217FC2568B6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0406" y="2124826"/>
            <a:ext cx="2075688" cy="880542"/>
          </a:xfrm>
          <a:prstGeom prst="rect">
            <a:avLst/>
          </a:prstGeom>
        </p:spPr>
      </p:pic>
    </p:spTree>
    <p:extLst>
      <p:ext uri="{BB962C8B-B14F-4D97-AF65-F5344CB8AC3E}">
        <p14:creationId xmlns:p14="http://schemas.microsoft.com/office/powerpoint/2010/main" val="14209442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TotalTime>
  <Words>506</Words>
  <Application>Microsoft Office PowerPoint</Application>
  <PresentationFormat>Custom</PresentationFormat>
  <Paragraphs>15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Cavolini</vt:lpstr>
      <vt:lpstr>Garamond</vt:lpstr>
      <vt:lpstr>HermesFB Bold</vt:lpstr>
      <vt:lpstr>TrashHand</vt:lpstr>
      <vt:lpstr>Organic</vt:lpstr>
      <vt:lpstr>Welcome to    Check out the benefits of a Caterlink school meal below or get in touch for more information! </vt:lpstr>
      <vt:lpstr>Our Extra Touches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things we do every day</dc:title>
  <dc:creator>Ben Chapman</dc:creator>
  <cp:lastModifiedBy>Mark Harrison</cp:lastModifiedBy>
  <cp:revision>13</cp:revision>
  <dcterms:created xsi:type="dcterms:W3CDTF">2022-06-13T18:55:57Z</dcterms:created>
  <dcterms:modified xsi:type="dcterms:W3CDTF">2024-06-07T09:46:34Z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2016-06-09T00:00:00Z</vt:filetime>
  </property>
  <property fmtid="{D5CDD505-2E9C-101B-9397-08002B2CF9AE}" pid="3" name="Creator">
    <vt:lpwstr>Adobe InDesign CS6 (Windows)</vt:lpwstr>
  </property>
  <property fmtid="{D5CDD505-2E9C-101B-9397-08002B2CF9AE}" pid="4" name="LastSaved">
    <vt:filetime>2022-06-13T00:00:00Z</vt:filetime>
  </property>
</Properties>
</file>