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36429"/>
              </p:ext>
            </p:extLst>
          </p:nvPr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72644"/>
              </p:ext>
            </p:extLst>
          </p:nvPr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8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Breaded Fish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81093"/>
              </p:ext>
            </p:extLst>
          </p:nvPr>
        </p:nvGraphicFramePr>
        <p:xfrm>
          <a:off x="2526788" y="3753323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Caribbean Chicken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Golden Rice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Golden 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/>
                        </a:rPr>
                        <a:t>NEW </a:t>
                      </a:r>
                      <a:r>
                        <a:rPr lang="en-GB" sz="8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533B6C5-E984-D090-7230-514228E00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83DD8-9A2D-2B65-20C8-8FA2834F5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52B2BD7D-1678-9C42-EF40-29B5E2B799C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A90722E-6D14-EF00-6233-F787992A568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50A496-B378-8118-D272-1004872B704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91E222A-8189-9B7D-FAF6-CB0D8B1D433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3C6DD1E-BB75-717E-FBD8-FC787DB5E2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9BEB999-1B79-2BA8-95E2-3CBF72036E1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BD1A4FDB-FDF2-1E53-67D3-892F6C1F2C1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1B41C5-738F-151E-91E2-441FDD5E6A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2F0F073-89F7-332E-CB11-67B592A95D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3CAFA566-B2A4-E457-1D77-1DAA71C07259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E4547D-207D-E793-215D-6D3782E475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08D5C0-C61D-1501-359C-B12CD3A880D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DC8CC569-DF59-D447-F620-AA212DF127F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9F3C2E7-D4B4-FDE5-9829-E4587C6F84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0E291FF-BE26-0F8E-609F-C00D0F976F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9299293D-3D0B-362B-660F-8774CBD8BCF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B35F6E9-3AF5-F570-080D-5C91A34FDC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E56C2B41-6BF0-FB2C-2FA2-3896123D6F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5EC39B35-6021-8CE2-8963-7D9291D92BD2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11B15C9-6869-8D63-0568-FB7F9B12B23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E45D85-92BF-A44F-CA0E-49C18DF4E5E7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B74EC95-20CA-1137-FF5D-DB9FD4C83F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08C88D-D314-AA64-23FC-3DC9A4D7C6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3B1F7E8-E4BE-F7B3-9AA7-D8CEBFE5CF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66BA28FD-1806-2CD8-6C9D-229B4F300DB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4D9B111-2082-78D4-9962-40FD57D50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70C68DD2-6CA9-6EA0-1D1B-7C109109F1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CAD0C8-B04E-B6B7-C927-49A74BCB1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3B36B39C-9B51-07F0-3A49-C727DE87933C}"/>
              </a:ext>
            </a:extLst>
          </p:cNvPr>
          <p:cNvSpPr/>
          <p:nvPr/>
        </p:nvSpPr>
        <p:spPr>
          <a:xfrm>
            <a:off x="3554616" y="46308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5D8CBE9-2F7C-EB8C-ADE7-DFD8031B8AD6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E897E1C-1291-1B62-02B0-4A4D46366C9E}"/>
              </a:ext>
            </a:extLst>
          </p:cNvPr>
          <p:cNvSpPr/>
          <p:nvPr/>
        </p:nvSpPr>
        <p:spPr>
          <a:xfrm>
            <a:off x="6382164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9FB00C08-7D12-FC8C-23BD-A5EFBC9FA06E}"/>
              </a:ext>
            </a:extLst>
          </p:cNvPr>
          <p:cNvSpPr/>
          <p:nvPr/>
        </p:nvSpPr>
        <p:spPr>
          <a:xfrm>
            <a:off x="7816487" y="45901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23A70B46-467A-1A75-90B9-26826BA01B37}"/>
              </a:ext>
            </a:extLst>
          </p:cNvPr>
          <p:cNvSpPr/>
          <p:nvPr/>
        </p:nvSpPr>
        <p:spPr>
          <a:xfrm>
            <a:off x="339529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6BE20141-7EDB-E869-47E7-A257753C1528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3EC432D-8F5C-473D-FD8B-1B0415F2C735}"/>
              </a:ext>
            </a:extLst>
          </p:cNvPr>
          <p:cNvSpPr/>
          <p:nvPr/>
        </p:nvSpPr>
        <p:spPr>
          <a:xfrm>
            <a:off x="9290009" y="341710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20913-466F-2DD0-E7C6-90FBF766716A}"/>
              </a:ext>
            </a:extLst>
          </p:cNvPr>
          <p:cNvSpPr/>
          <p:nvPr/>
        </p:nvSpPr>
        <p:spPr>
          <a:xfrm>
            <a:off x="6300140" y="341821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4AFFA76-6673-43CD-04E1-6342CB7B6C20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EEEDF1ED-20FD-6C37-0400-6D5EA8A047BB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2CB5EEC9-FD10-9610-A24A-EEA29F29FCA5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957C66FE-CB54-E10B-9ACD-029A1F494912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43235B1-5E51-691D-5A86-F5A7642EC3B5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6F8E748B-C971-D34D-4DB5-F66581C95898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C4E8BFF3-ECD9-53C2-FFCE-4A2373E33016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E9FFBB1A-5AF8-2875-840D-DD9D61B88EF6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7549BD99-A37F-8610-9567-F8F47725E417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291C-BAC7-BED7-9BFB-211FFCCAB461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1084BEF-16E7-20E2-F1A6-0F16B39452AF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EB4CF57-DEF6-D769-AE37-94AD2A3EBF91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B7855FC-578F-5487-7D86-A3E1B1C16AA6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BF58D-40AA-D8D6-4597-37F5078105E6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475EAFC-16AC-8351-0A93-30A2F3EF4B6B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6D1FD6D-326F-543F-663B-A69FCC7A9D4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8D324AEA-56BB-BF6B-D766-C9E83C9F761A}"/>
              </a:ext>
            </a:extLst>
          </p:cNvPr>
          <p:cNvSpPr/>
          <p:nvPr/>
        </p:nvSpPr>
        <p:spPr>
          <a:xfrm flipH="1">
            <a:off x="3706581" y="427914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9872B12D-DE24-6393-0674-2122312CE0D9}"/>
              </a:ext>
            </a:extLst>
          </p:cNvPr>
          <p:cNvSpPr/>
          <p:nvPr/>
        </p:nvSpPr>
        <p:spPr>
          <a:xfrm flipH="1">
            <a:off x="3657899" y="49240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0AAFD7E6-8DA5-C37D-FDA9-85762620C9D7}"/>
              </a:ext>
            </a:extLst>
          </p:cNvPr>
          <p:cNvSpPr/>
          <p:nvPr/>
        </p:nvSpPr>
        <p:spPr>
          <a:xfrm flipH="1">
            <a:off x="5241097" y="49701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C21C031-C730-01DA-DFB1-272D3050255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D2A07AB2-B4EA-C528-82A6-22A9442F6431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2597356-A71B-D5CA-6071-459DDAB5D079}"/>
              </a:ext>
            </a:extLst>
          </p:cNvPr>
          <p:cNvSpPr txBox="1"/>
          <p:nvPr/>
        </p:nvSpPr>
        <p:spPr>
          <a:xfrm>
            <a:off x="439844" y="827480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3.11.25</a:t>
            </a:r>
          </a:p>
          <a:p>
            <a:r>
              <a:rPr lang="en-GB" sz="1100" dirty="0"/>
              <a:t>24.11.25</a:t>
            </a:r>
          </a:p>
          <a:p>
            <a:r>
              <a:rPr lang="en-GB" sz="1100" dirty="0"/>
              <a:t>15.12.25</a:t>
            </a:r>
          </a:p>
          <a:p>
            <a:r>
              <a:rPr lang="en-GB" sz="1100" dirty="0"/>
              <a:t>19.1.26</a:t>
            </a:r>
          </a:p>
          <a:p>
            <a:r>
              <a:rPr lang="en-GB" sz="1100" dirty="0"/>
              <a:t>9.2.26</a:t>
            </a:r>
          </a:p>
          <a:p>
            <a:r>
              <a:rPr lang="en-GB" sz="1100" dirty="0"/>
              <a:t>9.3.26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7073D8E-A73F-B274-D2BC-946AF888DBF8}"/>
              </a:ext>
            </a:extLst>
          </p:cNvPr>
          <p:cNvSpPr txBox="1"/>
          <p:nvPr/>
        </p:nvSpPr>
        <p:spPr>
          <a:xfrm>
            <a:off x="555866" y="2517112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10.11.25</a:t>
            </a:r>
          </a:p>
          <a:p>
            <a:r>
              <a:rPr lang="en-GB" sz="1100" dirty="0"/>
              <a:t>1.12.25</a:t>
            </a:r>
          </a:p>
          <a:p>
            <a:r>
              <a:rPr lang="en-GB" sz="1100" dirty="0"/>
              <a:t>5.1.26</a:t>
            </a:r>
          </a:p>
          <a:p>
            <a:r>
              <a:rPr lang="en-GB" sz="1100" dirty="0"/>
              <a:t>26.1.26</a:t>
            </a:r>
          </a:p>
          <a:p>
            <a:r>
              <a:rPr lang="en-GB" sz="1100" dirty="0"/>
              <a:t>23.2.26</a:t>
            </a:r>
          </a:p>
          <a:p>
            <a:r>
              <a:rPr lang="en-GB" sz="1100" dirty="0"/>
              <a:t>16.3.26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64F3ABE-FE18-60C6-8A2F-4C7AEDF9121A}"/>
              </a:ext>
            </a:extLst>
          </p:cNvPr>
          <p:cNvSpPr txBox="1"/>
          <p:nvPr/>
        </p:nvSpPr>
        <p:spPr>
          <a:xfrm>
            <a:off x="555866" y="4160842"/>
            <a:ext cx="713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17.11.25</a:t>
            </a:r>
          </a:p>
          <a:p>
            <a:r>
              <a:rPr lang="en-GB" sz="1100" dirty="0"/>
              <a:t>8.12.25</a:t>
            </a:r>
          </a:p>
          <a:p>
            <a:r>
              <a:rPr lang="en-GB" sz="1100" dirty="0"/>
              <a:t>12.1.26</a:t>
            </a:r>
          </a:p>
          <a:p>
            <a:r>
              <a:rPr lang="en-GB" sz="1100" dirty="0"/>
              <a:t>2.2.26</a:t>
            </a:r>
          </a:p>
          <a:p>
            <a:r>
              <a:rPr lang="en-GB" sz="1100" dirty="0"/>
              <a:t>2.3.26</a:t>
            </a:r>
          </a:p>
          <a:p>
            <a:r>
              <a:rPr lang="en-GB" sz="1100" dirty="0"/>
              <a:t>23.3.26</a:t>
            </a: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DE636-DBF3-7E03-3DDE-C6ED153F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88"/>
            <a:ext cx="9906000" cy="6890473"/>
          </a:xfrm>
          <a:prstGeom prst="rect">
            <a:avLst/>
          </a:prstGeom>
        </p:spPr>
      </p:pic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43F92-8B2B-E1C9-AC14-3F3BF3849261}"/>
              </a:ext>
            </a:extLst>
          </p:cNvPr>
          <p:cNvSpPr txBox="1"/>
          <p:nvPr/>
        </p:nvSpPr>
        <p:spPr>
          <a:xfrm>
            <a:off x="299447" y="29305"/>
            <a:ext cx="1217494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Central Coded Autumn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B9ED1-E7EB-1E9A-269D-20A8DA642B4B}"/>
              </a:ext>
            </a:extLst>
          </p:cNvPr>
          <p:cNvSpPr txBox="1"/>
          <p:nvPr/>
        </p:nvSpPr>
        <p:spPr>
          <a:xfrm>
            <a:off x="1546093" y="588348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C40FB-7E51-3163-3306-A00879DB9D98}"/>
              </a:ext>
            </a:extLst>
          </p:cNvPr>
          <p:cNvSpPr txBox="1"/>
          <p:nvPr/>
        </p:nvSpPr>
        <p:spPr>
          <a:xfrm>
            <a:off x="1546094" y="2200769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45804-EC7E-3EB4-B75E-C6E98A73A250}"/>
              </a:ext>
            </a:extLst>
          </p:cNvPr>
          <p:cNvSpPr txBox="1"/>
          <p:nvPr/>
        </p:nvSpPr>
        <p:spPr>
          <a:xfrm>
            <a:off x="1533265" y="3813190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0EC116-BC21-30E9-39E2-472B94524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24867"/>
              </p:ext>
            </p:extLst>
          </p:nvPr>
        </p:nvGraphicFramePr>
        <p:xfrm>
          <a:off x="2526788" y="582064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V237 V225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Plant Balls in Tomato Sauce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B52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Beef Lasagne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C4 C5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SD40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Stuffing,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and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C124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V44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BB3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Beetroot and Lentil Burger in a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Bun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V232 </a:t>
                      </a:r>
                      <a:r>
                        <a:rPr lang="en-GB" sz="700">
                          <a:latin typeface="Century Gothic"/>
                        </a:rPr>
                        <a:t>Vegetarian Wellington with </a:t>
                      </a:r>
                      <a:r>
                        <a:rPr lang="en-GB" sz="700" b="1">
                          <a:latin typeface="Century Gothic"/>
                        </a:rPr>
                        <a:t>SD82 </a:t>
                      </a:r>
                      <a:r>
                        <a:rPr lang="en-GB" sz="700">
                          <a:latin typeface="Century Gothic"/>
                        </a:rPr>
                        <a:t>Roast Potatoes and </a:t>
                      </a:r>
                      <a:r>
                        <a:rPr lang="en-GB" sz="700" b="1">
                          <a:latin typeface="Century Gothic"/>
                        </a:rPr>
                        <a:t>SD118 </a:t>
                      </a:r>
                      <a:r>
                        <a:rPr lang="en-GB" sz="700"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V270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BBQ Sausage Pasta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V191 </a:t>
                      </a:r>
                      <a:r>
                        <a:rPr lang="en-GB" sz="700" b="0">
                          <a:latin typeface="Century Gothic"/>
                        </a:rPr>
                        <a:t>Cheese &amp; Bean Pasty with </a:t>
                      </a:r>
                      <a:r>
                        <a:rPr lang="en-GB" sz="700" b="1">
                          <a:latin typeface="Century Gothic"/>
                        </a:rPr>
                        <a:t>SD5 </a:t>
                      </a:r>
                      <a:r>
                        <a:rPr lang="en-GB" sz="700" b="0">
                          <a:latin typeface="Century Gothic"/>
                        </a:rPr>
                        <a:t>Chips &amp; </a:t>
                      </a:r>
                      <a:r>
                        <a:rPr lang="en-GB" sz="700" b="1"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latin typeface="Century Gothic"/>
                        </a:rPr>
                        <a:t>Tomato Sauce</a:t>
                      </a:r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D56 </a:t>
                      </a:r>
                      <a:r>
                        <a:rPr lang="en-GB" sz="700">
                          <a:latin typeface="Century Gothic"/>
                        </a:rPr>
                        <a:t>Cheese and Crackers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NEW D268 </a:t>
                      </a:r>
                      <a:r>
                        <a:rPr lang="en-GB" sz="700" b="0">
                          <a:latin typeface="Century Gothic"/>
                        </a:rPr>
                        <a:t>Apple Crumb Cake with </a:t>
                      </a:r>
                      <a:r>
                        <a:rPr lang="en-GB" sz="700" b="1">
                          <a:latin typeface="Century Gothic"/>
                        </a:rPr>
                        <a:t>D2</a:t>
                      </a:r>
                      <a:r>
                        <a:rPr lang="en-GB" sz="700" b="0">
                          <a:latin typeface="Century Gothic"/>
                        </a:rPr>
                        <a:t> Custard</a:t>
                      </a:r>
                      <a:endParaRPr lang="en-US"/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D224 </a:t>
                      </a:r>
                      <a:r>
                        <a:rPr lang="en-GB" sz="700">
                          <a:latin typeface="Century Gothic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D235 </a:t>
                      </a:r>
                      <a:r>
                        <a:rPr lang="en-GB" sz="700">
                          <a:latin typeface="Century Gothic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D197 </a:t>
                      </a:r>
                      <a:r>
                        <a:rPr lang="en-GB" sz="700">
                          <a:latin typeface="Century Gothic"/>
                        </a:rPr>
                        <a:t>Syrup Sponge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B403E5-740D-636C-E85D-0EF25C36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63485"/>
              </p:ext>
            </p:extLst>
          </p:nvPr>
        </p:nvGraphicFramePr>
        <p:xfrm>
          <a:off x="2472378" y="2165956"/>
          <a:ext cx="7074410" cy="143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Classic Cheese and Tomato Pizza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B48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BBQ Chicken or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 V311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Quorn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QB16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Seasoned Potatoes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and </a:t>
                      </a:r>
                      <a:r>
                        <a:rPr lang="en-GB" sz="700" b="1" baseline="0">
                          <a:solidFill>
                            <a:schemeClr val="tx1"/>
                          </a:solidFill>
                          <a:latin typeface="Century Gothic"/>
                        </a:rPr>
                        <a:t>QB3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Sweetcorn Salsa</a:t>
                      </a: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B57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Meatballs in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V225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Tomato Sauce with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V309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Mild Mexican Chilli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V233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V303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Creamy Chickpea and Coconut Curry with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V27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Whirl with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Chips and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SD14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 Tomato Sauce </a:t>
                      </a: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D267 </a:t>
                      </a:r>
                      <a:r>
                        <a:rPr lang="en-GB" sz="7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D169 </a:t>
                      </a:r>
                      <a:r>
                        <a:rPr lang="en-GB" sz="700">
                          <a:latin typeface="Century Gothic"/>
                        </a:rPr>
                        <a:t>Chocolate and Beetroot Brownie with </a:t>
                      </a:r>
                      <a:r>
                        <a:rPr lang="en-GB" sz="700" b="1">
                          <a:latin typeface="Century Gothic"/>
                        </a:rPr>
                        <a:t>D3</a:t>
                      </a:r>
                      <a:r>
                        <a:rPr lang="en-GB" sz="700">
                          <a:latin typeface="Century Gothic"/>
                        </a:rPr>
                        <a:t> Chocolate Sauce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D223 </a:t>
                      </a:r>
                      <a:r>
                        <a:rPr lang="en-GB" sz="70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D243 </a:t>
                      </a:r>
                      <a:r>
                        <a:rPr lang="en-GB" sz="700">
                          <a:latin typeface="Century Gothic"/>
                        </a:rPr>
                        <a:t>Sticky Toffee Apple Crumble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D57 </a:t>
                      </a:r>
                      <a:r>
                        <a:rPr lang="en-GB" sz="7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230EE0-3F60-9F0E-8BAB-766AEDF5C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21831"/>
              </p:ext>
            </p:extLst>
          </p:nvPr>
        </p:nvGraphicFramePr>
        <p:xfrm>
          <a:off x="2526788" y="3766166"/>
          <a:ext cx="7020000" cy="150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C125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C102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V306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V263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V302 </a:t>
                      </a:r>
                      <a:r>
                        <a:rPr lang="en-GB" sz="7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D85 </a:t>
                      </a:r>
                      <a:r>
                        <a:rPr lang="en-GB" sz="7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D236 </a:t>
                      </a:r>
                      <a:r>
                        <a:rPr lang="en-GB" sz="700" dirty="0">
                          <a:latin typeface="Century Gothic"/>
                        </a:rPr>
                        <a:t>Pear Crumble with </a:t>
                      </a:r>
                      <a:r>
                        <a:rPr lang="en-GB" sz="700" b="1" dirty="0">
                          <a:latin typeface="Century Gothic"/>
                        </a:rPr>
                        <a:t>D2 </a:t>
                      </a:r>
                      <a:r>
                        <a:rPr lang="en-GB" sz="700" dirty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D225 </a:t>
                      </a:r>
                      <a:r>
                        <a:rPr lang="en-GB" sz="7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NEW D265 </a:t>
                      </a:r>
                      <a:r>
                        <a:rPr lang="en-GB" sz="700" dirty="0">
                          <a:latin typeface="Century Gothic"/>
                        </a:rPr>
                        <a:t>Jamaican Ginger Cake with </a:t>
                      </a:r>
                      <a:r>
                        <a:rPr lang="en-GB" sz="700" b="1" dirty="0">
                          <a:latin typeface="Century Gothic"/>
                        </a:rPr>
                        <a:t>D2 </a:t>
                      </a:r>
                      <a:r>
                        <a:rPr lang="en-GB" sz="700" b="0" dirty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D221 </a:t>
                      </a:r>
                      <a:r>
                        <a:rPr lang="en-GB" sz="7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989CF-5892-41AE-8030-1C8E8A15E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790</Words>
  <Application>Microsoft Office PowerPoint</Application>
  <PresentationFormat>A4 Paper (210x297 mm)</PresentationFormat>
  <Paragraphs>219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Shona Inman</cp:lastModifiedBy>
  <cp:revision>31</cp:revision>
  <cp:lastPrinted>2024-12-12T13:06:13Z</cp:lastPrinted>
  <dcterms:created xsi:type="dcterms:W3CDTF">2014-08-19T19:35:20Z</dcterms:created>
  <dcterms:modified xsi:type="dcterms:W3CDTF">2025-10-02T19:04:09Z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